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theme/theme3.xml" ContentType="application/vnd.openxmlformats-officedocument.theme+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851" r:id="rId1"/>
    <p:sldMasterId id="2147483869" r:id="rId2"/>
    <p:sldMasterId id="2147483886" r:id="rId3"/>
    <p:sldMasterId id="2147483913" r:id="rId4"/>
  </p:sldMasterIdLst>
  <p:notesMasterIdLst>
    <p:notesMasterId r:id="rId13"/>
  </p:notesMasterIdLst>
  <p:handoutMasterIdLst>
    <p:handoutMasterId r:id="rId14"/>
  </p:handoutMasterIdLst>
  <p:sldIdLst>
    <p:sldId id="256" r:id="rId5"/>
    <p:sldId id="278" r:id="rId6"/>
    <p:sldId id="258" r:id="rId7"/>
    <p:sldId id="280" r:id="rId8"/>
    <p:sldId id="281" r:id="rId9"/>
    <p:sldId id="282" r:id="rId10"/>
    <p:sldId id="283" r:id="rId11"/>
    <p:sldId id="284" r:id="rId12"/>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4" name="Author" initials="A" lastIdx="0" clrIdx="3"/>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6E25E649-3F16-4E02-A733-19D2CDBF48F0}">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79893" autoAdjust="0"/>
  </p:normalViewPr>
  <p:slideViewPr>
    <p:cSldViewPr snapToGrid="0">
      <p:cViewPr varScale="1">
        <p:scale>
          <a:sx n="40" d="100"/>
          <a:sy n="40" d="100"/>
        </p:scale>
        <p:origin x="858" y="42"/>
      </p:cViewPr>
      <p:guideLst/>
    </p:cSldViewPr>
  </p:slideViewPr>
  <p:outlineViewPr>
    <p:cViewPr>
      <p:scale>
        <a:sx n="33" d="100"/>
        <a:sy n="33" d="100"/>
      </p:scale>
      <p:origin x="0" y="0"/>
    </p:cViewPr>
  </p:outlineViewPr>
  <p:notesTextViewPr>
    <p:cViewPr>
      <p:scale>
        <a:sx n="1" d="1"/>
        <a:sy n="1" d="1"/>
      </p:scale>
      <p:origin x="0" y="0"/>
    </p:cViewPr>
  </p:notesTextViewPr>
  <p:sorterViewPr>
    <p:cViewPr varScale="1">
      <p:scale>
        <a:sx n="100" d="100"/>
        <a:sy n="100" d="100"/>
      </p:scale>
      <p:origin x="0" y="0"/>
    </p:cViewPr>
  </p:sorterViewPr>
  <p:notesViewPr>
    <p:cSldViewPr snapToGrid="0">
      <p:cViewPr>
        <p:scale>
          <a:sx n="75" d="100"/>
          <a:sy n="75" d="100"/>
        </p:scale>
        <p:origin x="3390" y="144"/>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notesMaster" Target="notesMasters/notesMaster1.xml"/><Relationship Id="rId18" Type="http://schemas.openxmlformats.org/officeDocument/2006/relationships/theme" Target="theme/theme1.xml"/><Relationship Id="rId3" Type="http://schemas.openxmlformats.org/officeDocument/2006/relationships/slideMaster" Target="slideMasters/slideMaster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commentAuthors" Target="commentAuthors.xml"/><Relationship Id="rId10" Type="http://schemas.openxmlformats.org/officeDocument/2006/relationships/slide" Target="slides/slide6.xml"/><Relationship Id="rId19" Type="http://schemas.openxmlformats.org/officeDocument/2006/relationships/tableStyles" Target="tableStyles.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handoutMaster" Target="handoutMasters/handoutMaster1.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200" b="0" i="0" u="none" strike="noStrike" kern="1200" spc="0" baseline="0">
                <a:solidFill>
                  <a:schemeClr val="tx1">
                    <a:lumMod val="65000"/>
                    <a:lumOff val="35000"/>
                  </a:schemeClr>
                </a:solidFill>
                <a:latin typeface="+mn-lt"/>
                <a:ea typeface="+mn-ea"/>
                <a:cs typeface="+mn-cs"/>
              </a:defRPr>
            </a:pPr>
            <a:r>
              <a:rPr lang="en-US" sz="1200" dirty="0"/>
              <a:t>Q1 Sales Update</a:t>
            </a:r>
            <a:r>
              <a:rPr lang="en-US" sz="1200" baseline="0" dirty="0"/>
              <a:t> (B2B)</a:t>
            </a:r>
            <a:endParaRPr lang="en-US" sz="1200" dirty="0"/>
          </a:p>
        </c:rich>
      </c:tx>
      <c:overlay val="0"/>
      <c:spPr>
        <a:noFill/>
        <a:ln>
          <a:noFill/>
        </a:ln>
        <a:effectLst/>
      </c:spPr>
      <c:txPr>
        <a:bodyPr rot="0" spcFirstLastPara="1" vertOverflow="ellipsis" vert="horz" wrap="square" anchor="ctr" anchorCtr="1"/>
        <a:lstStyle/>
        <a:p>
          <a:pPr>
            <a:defRPr sz="12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stacked"/>
        <c:varyColors val="0"/>
        <c:ser>
          <c:idx val="0"/>
          <c:order val="0"/>
          <c:tx>
            <c:strRef>
              <c:f>Sheet1!$B$1</c:f>
              <c:strCache>
                <c:ptCount val="1"/>
                <c:pt idx="0">
                  <c:v>B2B</c:v>
                </c:pt>
              </c:strCache>
            </c:strRef>
          </c:tx>
          <c:spPr>
            <a:solidFill>
              <a:schemeClr val="accent6"/>
            </a:solidFill>
            <a:ln>
              <a:noFill/>
            </a:ln>
            <a:effectLst/>
          </c:spPr>
          <c:invertIfNegative val="0"/>
          <c:cat>
            <c:strRef>
              <c:f>Sheet1!$A$2:$A$4</c:f>
              <c:strCache>
                <c:ptCount val="3"/>
                <c:pt idx="0">
                  <c:v>January</c:v>
                </c:pt>
                <c:pt idx="1">
                  <c:v>February</c:v>
                </c:pt>
                <c:pt idx="2">
                  <c:v>March</c:v>
                </c:pt>
              </c:strCache>
            </c:strRef>
          </c:cat>
          <c:val>
            <c:numRef>
              <c:f>Sheet1!$B$2:$B$4</c:f>
              <c:numCache>
                <c:formatCode>General</c:formatCode>
                <c:ptCount val="3"/>
                <c:pt idx="0">
                  <c:v>4.3</c:v>
                </c:pt>
                <c:pt idx="1">
                  <c:v>2.5</c:v>
                </c:pt>
                <c:pt idx="2">
                  <c:v>3.5</c:v>
                </c:pt>
              </c:numCache>
            </c:numRef>
          </c:val>
          <c:extLst xmlns:c16r2="http://schemas.microsoft.com/office/drawing/2015/06/chart">
            <c:ext xmlns:c16="http://schemas.microsoft.com/office/drawing/2014/chart" uri="{C3380CC4-5D6E-409C-BE32-E72D297353CC}">
              <c16:uniqueId val="{00000000-BD62-40AE-A237-6DCCE5C1CC9F}"/>
            </c:ext>
          </c:extLst>
        </c:ser>
        <c:ser>
          <c:idx val="1"/>
          <c:order val="1"/>
          <c:tx>
            <c:strRef>
              <c:f>Sheet1!$C$1</c:f>
              <c:strCache>
                <c:ptCount val="1"/>
                <c:pt idx="0">
                  <c:v>B2C</c:v>
                </c:pt>
              </c:strCache>
            </c:strRef>
          </c:tx>
          <c:spPr>
            <a:solidFill>
              <a:schemeClr val="accent5"/>
            </a:solidFill>
            <a:ln>
              <a:noFill/>
            </a:ln>
            <a:effectLst/>
          </c:spPr>
          <c:invertIfNegative val="0"/>
          <c:cat>
            <c:strRef>
              <c:f>Sheet1!$A$2:$A$4</c:f>
              <c:strCache>
                <c:ptCount val="3"/>
                <c:pt idx="0">
                  <c:v>January</c:v>
                </c:pt>
                <c:pt idx="1">
                  <c:v>February</c:v>
                </c:pt>
                <c:pt idx="2">
                  <c:v>March</c:v>
                </c:pt>
              </c:strCache>
            </c:strRef>
          </c:cat>
          <c:val>
            <c:numRef>
              <c:f>Sheet1!$C$2:$C$4</c:f>
              <c:numCache>
                <c:formatCode>General</c:formatCode>
                <c:ptCount val="3"/>
                <c:pt idx="0">
                  <c:v>2.4</c:v>
                </c:pt>
                <c:pt idx="1">
                  <c:v>4.4000000000000004</c:v>
                </c:pt>
                <c:pt idx="2">
                  <c:v>1.8</c:v>
                </c:pt>
              </c:numCache>
            </c:numRef>
          </c:val>
          <c:extLst xmlns:c16r2="http://schemas.microsoft.com/office/drawing/2015/06/chart">
            <c:ext xmlns:c16="http://schemas.microsoft.com/office/drawing/2014/chart" uri="{C3380CC4-5D6E-409C-BE32-E72D297353CC}">
              <c16:uniqueId val="{00000001-BD62-40AE-A237-6DCCE5C1CC9F}"/>
            </c:ext>
          </c:extLst>
        </c:ser>
        <c:ser>
          <c:idx val="2"/>
          <c:order val="2"/>
          <c:tx>
            <c:strRef>
              <c:f>Sheet1!$D$1</c:f>
              <c:strCache>
                <c:ptCount val="1"/>
                <c:pt idx="0">
                  <c:v>Services</c:v>
                </c:pt>
              </c:strCache>
            </c:strRef>
          </c:tx>
          <c:spPr>
            <a:solidFill>
              <a:schemeClr val="accent4"/>
            </a:solidFill>
            <a:ln>
              <a:noFill/>
            </a:ln>
            <a:effectLst/>
          </c:spPr>
          <c:invertIfNegative val="0"/>
          <c:cat>
            <c:strRef>
              <c:f>Sheet1!$A$2:$A$4</c:f>
              <c:strCache>
                <c:ptCount val="3"/>
                <c:pt idx="0">
                  <c:v>January</c:v>
                </c:pt>
                <c:pt idx="1">
                  <c:v>February</c:v>
                </c:pt>
                <c:pt idx="2">
                  <c:v>March</c:v>
                </c:pt>
              </c:strCache>
            </c:strRef>
          </c:cat>
          <c:val>
            <c:numRef>
              <c:f>Sheet1!$D$2:$D$4</c:f>
              <c:numCache>
                <c:formatCode>General</c:formatCode>
                <c:ptCount val="3"/>
                <c:pt idx="0">
                  <c:v>2</c:v>
                </c:pt>
                <c:pt idx="1">
                  <c:v>2</c:v>
                </c:pt>
                <c:pt idx="2">
                  <c:v>3</c:v>
                </c:pt>
              </c:numCache>
            </c:numRef>
          </c:val>
          <c:extLst xmlns:c16r2="http://schemas.microsoft.com/office/drawing/2015/06/chart">
            <c:ext xmlns:c16="http://schemas.microsoft.com/office/drawing/2014/chart" uri="{C3380CC4-5D6E-409C-BE32-E72D297353CC}">
              <c16:uniqueId val="{00000002-BD62-40AE-A237-6DCCE5C1CC9F}"/>
            </c:ext>
          </c:extLst>
        </c:ser>
        <c:dLbls>
          <c:showLegendKey val="0"/>
          <c:showVal val="0"/>
          <c:showCatName val="0"/>
          <c:showSerName val="0"/>
          <c:showPercent val="0"/>
          <c:showBubbleSize val="0"/>
        </c:dLbls>
        <c:gapWidth val="300"/>
        <c:axId val="110836328"/>
        <c:axId val="110830448"/>
      </c:barChart>
      <c:catAx>
        <c:axId val="11083632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mn-lt"/>
                <a:ea typeface="+mn-ea"/>
                <a:cs typeface="+mn-cs"/>
              </a:defRPr>
            </a:pPr>
            <a:endParaRPr lang="en-US"/>
          </a:p>
        </c:txPr>
        <c:crossAx val="110830448"/>
        <c:crosses val="autoZero"/>
        <c:auto val="1"/>
        <c:lblAlgn val="ctr"/>
        <c:lblOffset val="100"/>
        <c:noMultiLvlLbl val="0"/>
      </c:catAx>
      <c:valAx>
        <c:axId val="110830448"/>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mn-lt"/>
                <a:ea typeface="+mn-ea"/>
                <a:cs typeface="+mn-cs"/>
              </a:defRPr>
            </a:pPr>
            <a:endParaRPr lang="en-US"/>
          </a:p>
        </c:txPr>
        <c:crossAx val="110836328"/>
        <c:crosses val="autoZero"/>
        <c:crossBetween val="between"/>
        <c:majorUnit val="2"/>
      </c:valAx>
      <c:spPr>
        <a:noFill/>
        <a:ln>
          <a:noFill/>
        </a:ln>
        <a:effectLst/>
      </c:spPr>
    </c:plotArea>
    <c:legend>
      <c:legendPos val="r"/>
      <c:overlay val="0"/>
      <c:spPr>
        <a:noFill/>
        <a:ln>
          <a:noFill/>
        </a:ln>
        <a:effectLst/>
      </c:spPr>
      <c:txPr>
        <a:bodyPr rot="0" spcFirstLastPara="1" vertOverflow="ellipsis" vert="horz" wrap="square" anchor="ctr" anchorCtr="1"/>
        <a:lstStyle/>
        <a:p>
          <a:pPr>
            <a:defRPr sz="8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200" b="0" i="0" u="none" strike="noStrike" kern="1200" spc="0" baseline="0">
                <a:solidFill>
                  <a:schemeClr val="tx1">
                    <a:lumMod val="65000"/>
                    <a:lumOff val="35000"/>
                  </a:schemeClr>
                </a:solidFill>
                <a:latin typeface="+mn-lt"/>
                <a:ea typeface="+mn-ea"/>
                <a:cs typeface="+mn-cs"/>
              </a:defRPr>
            </a:pPr>
            <a:r>
              <a:rPr lang="en-US" sz="1200" b="1" dirty="0"/>
              <a:t>Q1 Sales Update (B2B)</a:t>
            </a:r>
          </a:p>
        </c:rich>
      </c:tx>
      <c:layout>
        <c:manualLayout>
          <c:xMode val="edge"/>
          <c:yMode val="edge"/>
          <c:x val="0.23636385349440794"/>
          <c:y val="3.0125447582314228E-2"/>
        </c:manualLayout>
      </c:layout>
      <c:overlay val="0"/>
      <c:spPr>
        <a:noFill/>
        <a:ln>
          <a:noFill/>
        </a:ln>
        <a:effectLst/>
      </c:spPr>
      <c:txPr>
        <a:bodyPr rot="0" spcFirstLastPara="1" vertOverflow="ellipsis" vert="horz" wrap="square" anchor="ctr" anchorCtr="1"/>
        <a:lstStyle/>
        <a:p>
          <a:pPr>
            <a:defRPr sz="12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stacked"/>
        <c:varyColors val="0"/>
        <c:ser>
          <c:idx val="0"/>
          <c:order val="0"/>
          <c:tx>
            <c:strRef>
              <c:f>Sheet1!$B$1</c:f>
              <c:strCache>
                <c:ptCount val="1"/>
                <c:pt idx="0">
                  <c:v>B2B</c:v>
                </c:pt>
              </c:strCache>
            </c:strRef>
          </c:tx>
          <c:spPr>
            <a:solidFill>
              <a:schemeClr val="accent1"/>
            </a:solidFill>
            <a:ln>
              <a:noFill/>
            </a:ln>
            <a:effectLst/>
          </c:spPr>
          <c:invertIfNegative val="0"/>
          <c:cat>
            <c:strRef>
              <c:f>Sheet1!$A$2:$A$4</c:f>
              <c:strCache>
                <c:ptCount val="3"/>
                <c:pt idx="0">
                  <c:v>January</c:v>
                </c:pt>
                <c:pt idx="1">
                  <c:v>February</c:v>
                </c:pt>
                <c:pt idx="2">
                  <c:v>March</c:v>
                </c:pt>
              </c:strCache>
            </c:strRef>
          </c:cat>
          <c:val>
            <c:numRef>
              <c:f>Sheet1!$B$2:$B$4</c:f>
              <c:numCache>
                <c:formatCode>General</c:formatCode>
                <c:ptCount val="3"/>
                <c:pt idx="0">
                  <c:v>4.3</c:v>
                </c:pt>
                <c:pt idx="1">
                  <c:v>2.5</c:v>
                </c:pt>
                <c:pt idx="2">
                  <c:v>3.5</c:v>
                </c:pt>
              </c:numCache>
            </c:numRef>
          </c:val>
          <c:extLst xmlns:c16r2="http://schemas.microsoft.com/office/drawing/2015/06/chart">
            <c:ext xmlns:c16="http://schemas.microsoft.com/office/drawing/2014/chart" uri="{C3380CC4-5D6E-409C-BE32-E72D297353CC}">
              <c16:uniqueId val="{00000000-5916-4ED8-B353-78061174779E}"/>
            </c:ext>
          </c:extLst>
        </c:ser>
        <c:ser>
          <c:idx val="1"/>
          <c:order val="1"/>
          <c:tx>
            <c:strRef>
              <c:f>Sheet1!$C$1</c:f>
              <c:strCache>
                <c:ptCount val="1"/>
                <c:pt idx="0">
                  <c:v>B2C</c:v>
                </c:pt>
              </c:strCache>
            </c:strRef>
          </c:tx>
          <c:spPr>
            <a:solidFill>
              <a:schemeClr val="accent2"/>
            </a:solidFill>
            <a:ln>
              <a:noFill/>
            </a:ln>
            <a:effectLst/>
          </c:spPr>
          <c:invertIfNegative val="0"/>
          <c:cat>
            <c:strRef>
              <c:f>Sheet1!$A$2:$A$4</c:f>
              <c:strCache>
                <c:ptCount val="3"/>
                <c:pt idx="0">
                  <c:v>January</c:v>
                </c:pt>
                <c:pt idx="1">
                  <c:v>February</c:v>
                </c:pt>
                <c:pt idx="2">
                  <c:v>March</c:v>
                </c:pt>
              </c:strCache>
            </c:strRef>
          </c:cat>
          <c:val>
            <c:numRef>
              <c:f>Sheet1!$C$2:$C$4</c:f>
              <c:numCache>
                <c:formatCode>General</c:formatCode>
                <c:ptCount val="3"/>
                <c:pt idx="0">
                  <c:v>2.4</c:v>
                </c:pt>
                <c:pt idx="1">
                  <c:v>4.4000000000000004</c:v>
                </c:pt>
                <c:pt idx="2">
                  <c:v>1.8</c:v>
                </c:pt>
              </c:numCache>
            </c:numRef>
          </c:val>
          <c:extLst xmlns:c16r2="http://schemas.microsoft.com/office/drawing/2015/06/chart">
            <c:ext xmlns:c16="http://schemas.microsoft.com/office/drawing/2014/chart" uri="{C3380CC4-5D6E-409C-BE32-E72D297353CC}">
              <c16:uniqueId val="{00000001-5916-4ED8-B353-78061174779E}"/>
            </c:ext>
          </c:extLst>
        </c:ser>
        <c:ser>
          <c:idx val="2"/>
          <c:order val="2"/>
          <c:tx>
            <c:strRef>
              <c:f>Sheet1!$D$1</c:f>
              <c:strCache>
                <c:ptCount val="1"/>
                <c:pt idx="0">
                  <c:v>Services</c:v>
                </c:pt>
              </c:strCache>
            </c:strRef>
          </c:tx>
          <c:spPr>
            <a:solidFill>
              <a:schemeClr val="accent3"/>
            </a:solidFill>
            <a:ln>
              <a:noFill/>
            </a:ln>
            <a:effectLst/>
          </c:spPr>
          <c:invertIfNegative val="0"/>
          <c:cat>
            <c:strRef>
              <c:f>Sheet1!$A$2:$A$4</c:f>
              <c:strCache>
                <c:ptCount val="3"/>
                <c:pt idx="0">
                  <c:v>January</c:v>
                </c:pt>
                <c:pt idx="1">
                  <c:v>February</c:v>
                </c:pt>
                <c:pt idx="2">
                  <c:v>March</c:v>
                </c:pt>
              </c:strCache>
            </c:strRef>
          </c:cat>
          <c:val>
            <c:numRef>
              <c:f>Sheet1!$D$2:$D$4</c:f>
              <c:numCache>
                <c:formatCode>General</c:formatCode>
                <c:ptCount val="3"/>
                <c:pt idx="0">
                  <c:v>2</c:v>
                </c:pt>
                <c:pt idx="1">
                  <c:v>2</c:v>
                </c:pt>
                <c:pt idx="2">
                  <c:v>3</c:v>
                </c:pt>
              </c:numCache>
            </c:numRef>
          </c:val>
          <c:extLst xmlns:c16r2="http://schemas.microsoft.com/office/drawing/2015/06/chart">
            <c:ext xmlns:c16="http://schemas.microsoft.com/office/drawing/2014/chart" uri="{C3380CC4-5D6E-409C-BE32-E72D297353CC}">
              <c16:uniqueId val="{00000002-5916-4ED8-B353-78061174779E}"/>
            </c:ext>
          </c:extLst>
        </c:ser>
        <c:dLbls>
          <c:showLegendKey val="0"/>
          <c:showVal val="0"/>
          <c:showCatName val="0"/>
          <c:showSerName val="0"/>
          <c:showPercent val="0"/>
          <c:showBubbleSize val="0"/>
        </c:dLbls>
        <c:gapWidth val="55"/>
        <c:overlap val="100"/>
        <c:axId val="152194632"/>
        <c:axId val="152195024"/>
      </c:barChart>
      <c:catAx>
        <c:axId val="15219463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mn-lt"/>
                <a:ea typeface="+mn-ea"/>
                <a:cs typeface="+mn-cs"/>
              </a:defRPr>
            </a:pPr>
            <a:endParaRPr lang="en-US"/>
          </a:p>
        </c:txPr>
        <c:crossAx val="152195024"/>
        <c:crosses val="autoZero"/>
        <c:auto val="1"/>
        <c:lblAlgn val="ctr"/>
        <c:lblOffset val="100"/>
        <c:noMultiLvlLbl val="0"/>
      </c:catAx>
      <c:valAx>
        <c:axId val="152195024"/>
        <c:scaling>
          <c:orientation val="minMax"/>
        </c:scaling>
        <c:delete val="0"/>
        <c:axPos val="l"/>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mn-lt"/>
                <a:ea typeface="+mn-ea"/>
                <a:cs typeface="+mn-cs"/>
              </a:defRPr>
            </a:pPr>
            <a:endParaRPr lang="en-US"/>
          </a:p>
        </c:txPr>
        <c:crossAx val="152194632"/>
        <c:crosses val="autoZero"/>
        <c:crossBetween val="between"/>
        <c:majorUnit val="2"/>
      </c:valAx>
      <c:spPr>
        <a:noFill/>
        <a:ln>
          <a:noFill/>
        </a:ln>
        <a:effectLst/>
      </c:spPr>
    </c:plotArea>
    <c:legend>
      <c:legendPos val="r"/>
      <c:legendEntry>
        <c:idx val="2"/>
        <c:txPr>
          <a:bodyPr rot="0" spcFirstLastPara="1" vertOverflow="ellipsis" vert="horz" wrap="square" anchor="ctr" anchorCtr="1"/>
          <a:lstStyle/>
          <a:p>
            <a:pPr>
              <a:defRPr sz="800" b="1" i="0" u="none" strike="noStrike" kern="1200" baseline="0">
                <a:solidFill>
                  <a:schemeClr val="tx1">
                    <a:lumMod val="65000"/>
                    <a:lumOff val="35000"/>
                  </a:schemeClr>
                </a:solidFill>
                <a:latin typeface="+mn-lt"/>
                <a:ea typeface="+mn-ea"/>
                <a:cs typeface="+mn-cs"/>
              </a:defRPr>
            </a:pPr>
            <a:endParaRPr lang="en-US"/>
          </a:p>
        </c:txPr>
      </c:legendEntry>
      <c:overlay val="0"/>
      <c:spPr>
        <a:noFill/>
        <a:ln>
          <a:noFill/>
        </a:ln>
        <a:effectLst/>
      </c:spPr>
      <c:txPr>
        <a:bodyPr rot="0" spcFirstLastPara="1" vertOverflow="ellipsis" vert="horz" wrap="square" anchor="ctr" anchorCtr="1"/>
        <a:lstStyle/>
        <a:p>
          <a:pPr>
            <a:defRPr sz="8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xmlns="" id="{9E26B98C-713B-4B72-A4D4-019F5DA80C94}"/>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a:extLst>
              <a:ext uri="{FF2B5EF4-FFF2-40B4-BE49-F238E27FC236}">
                <a16:creationId xmlns:a16="http://schemas.microsoft.com/office/drawing/2014/main" xmlns="" id="{DC270BE1-CA36-4E08-BA4E-AC3C07DBA581}"/>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4662039D-F6B0-4B3D-87CD-5EA4BC8D3B27}" type="datetimeFigureOut">
              <a:rPr lang="en-US" smtClean="0"/>
              <a:t>3/15/2021</a:t>
            </a:fld>
            <a:endParaRPr lang="en-US" dirty="0"/>
          </a:p>
        </p:txBody>
      </p:sp>
      <p:sp>
        <p:nvSpPr>
          <p:cNvPr id="4" name="Footer Placeholder 3">
            <a:extLst>
              <a:ext uri="{FF2B5EF4-FFF2-40B4-BE49-F238E27FC236}">
                <a16:creationId xmlns:a16="http://schemas.microsoft.com/office/drawing/2014/main" xmlns="" id="{87346B8E-2606-4769-BF30-459644BE4BF9}"/>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a:extLst>
              <a:ext uri="{FF2B5EF4-FFF2-40B4-BE49-F238E27FC236}">
                <a16:creationId xmlns:a16="http://schemas.microsoft.com/office/drawing/2014/main" xmlns="" id="{ABEC229D-172E-43E4-8A96-CF0E11D3DD0A}"/>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CD3B6B68-6C65-4B67-BFEC-C9B9E8911328}" type="slidenum">
              <a:rPr lang="en-US" smtClean="0"/>
              <a:t>‹#›</a:t>
            </a:fld>
            <a:endParaRPr lang="en-US" dirty="0"/>
          </a:p>
        </p:txBody>
      </p:sp>
    </p:spTree>
    <p:extLst>
      <p:ext uri="{BB962C8B-B14F-4D97-AF65-F5344CB8AC3E}">
        <p14:creationId xmlns:p14="http://schemas.microsoft.com/office/powerpoint/2010/main" val="173089888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5" name="Notes Placeholder 4"/>
          <p:cNvSpPr>
            <a:spLocks noGrp="1"/>
          </p:cNvSpPr>
          <p:nvPr>
            <p:ph type="body" sz="quarter" idx="3"/>
          </p:nvPr>
        </p:nvSpPr>
        <p:spPr>
          <a:xfrm>
            <a:off x="246888" y="3134806"/>
            <a:ext cx="6373368" cy="5698298"/>
          </a:xfrm>
          <a:prstGeom prst="rect">
            <a:avLst/>
          </a:prstGeom>
        </p:spPr>
        <p:txBody>
          <a:bodyPr vert="horz" lIns="0" tIns="0" rIns="0" bIns="0" rtlCol="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Slide Image Placeholder 7">
            <a:extLst>
              <a:ext uri="{FF2B5EF4-FFF2-40B4-BE49-F238E27FC236}">
                <a16:creationId xmlns:a16="http://schemas.microsoft.com/office/drawing/2014/main" xmlns="" id="{EB9A72EB-8446-4162-8400-EAE51CA4B002}"/>
              </a:ext>
            </a:extLst>
          </p:cNvPr>
          <p:cNvSpPr>
            <a:spLocks noGrp="1" noRot="1" noChangeAspect="1"/>
          </p:cNvSpPr>
          <p:nvPr>
            <p:ph type="sldImg" idx="2"/>
          </p:nvPr>
        </p:nvSpPr>
        <p:spPr>
          <a:xfrm>
            <a:off x="1333500" y="658368"/>
            <a:ext cx="4191000" cy="2357438"/>
          </a:xfrm>
          <a:prstGeom prst="rect">
            <a:avLst/>
          </a:prstGeom>
          <a:noFill/>
          <a:ln w="12700">
            <a:solidFill>
              <a:prstClr val="black"/>
            </a:solidFill>
          </a:ln>
        </p:spPr>
        <p:txBody>
          <a:bodyPr vert="horz" lIns="91440" tIns="45720" rIns="91440" bIns="45720" rtlCol="0" anchor="ctr"/>
          <a:lstStyle/>
          <a:p>
            <a:endParaRPr lang="en-US" dirty="0"/>
          </a:p>
        </p:txBody>
      </p:sp>
      <p:sp>
        <p:nvSpPr>
          <p:cNvPr id="10" name="TextBox 9">
            <a:extLst>
              <a:ext uri="{FF2B5EF4-FFF2-40B4-BE49-F238E27FC236}">
                <a16:creationId xmlns:a16="http://schemas.microsoft.com/office/drawing/2014/main" xmlns="" id="{F59BBFC6-D472-4F66-A33B-98EEDC87B9D3}"/>
              </a:ext>
            </a:extLst>
          </p:cNvPr>
          <p:cNvSpPr txBox="1"/>
          <p:nvPr/>
        </p:nvSpPr>
        <p:spPr>
          <a:xfrm rot="16200000">
            <a:off x="-840060" y="1686780"/>
            <a:ext cx="2301912" cy="138499"/>
          </a:xfrm>
          <a:prstGeom prst="rect">
            <a:avLst/>
          </a:prstGeom>
          <a:noFill/>
        </p:spPr>
        <p:txBody>
          <a:bodyPr wrap="none" lIns="0" tIns="0" rIns="0" bIns="0" rtlCol="0" anchor="ctr" anchorCtr="0">
            <a:spAutoFit/>
          </a:bodyPr>
          <a:lstStyle/>
          <a:p>
            <a:pPr algn="ctr"/>
            <a:r>
              <a:rPr lang="en-US" sz="900" dirty="0">
                <a:solidFill>
                  <a:srgbClr val="C0C0C0"/>
                </a:solidFill>
              </a:rPr>
              <a:t>— NOT FOR EXTERNAL DISTRIBUTION —</a:t>
            </a:r>
          </a:p>
        </p:txBody>
      </p:sp>
      <p:sp>
        <p:nvSpPr>
          <p:cNvPr id="11" name="TextBox 10">
            <a:extLst>
              <a:ext uri="{FF2B5EF4-FFF2-40B4-BE49-F238E27FC236}">
                <a16:creationId xmlns:a16="http://schemas.microsoft.com/office/drawing/2014/main" xmlns="" id="{DA573FBF-EDF7-4974-B2B2-CF1E73B474F9}"/>
              </a:ext>
            </a:extLst>
          </p:cNvPr>
          <p:cNvSpPr txBox="1"/>
          <p:nvPr/>
        </p:nvSpPr>
        <p:spPr>
          <a:xfrm rot="5400000">
            <a:off x="5396148" y="1686780"/>
            <a:ext cx="2301912" cy="138499"/>
          </a:xfrm>
          <a:prstGeom prst="rect">
            <a:avLst/>
          </a:prstGeom>
          <a:noFill/>
        </p:spPr>
        <p:txBody>
          <a:bodyPr wrap="none" lIns="0" tIns="0" rIns="0" bIns="0" rtlCol="0" anchor="ctr" anchorCtr="0">
            <a:spAutoFit/>
          </a:bodyPr>
          <a:lstStyle/>
          <a:p>
            <a:pPr algn="ctr"/>
            <a:r>
              <a:rPr lang="en-US" sz="900" dirty="0">
                <a:solidFill>
                  <a:srgbClr val="C0C0C0"/>
                </a:solidFill>
              </a:rPr>
              <a:t>— NOT FOR EXTERNAL DISTRIBUTION —</a:t>
            </a:r>
          </a:p>
        </p:txBody>
      </p:sp>
      <p:sp>
        <p:nvSpPr>
          <p:cNvPr id="23" name="TextBox 22">
            <a:extLst>
              <a:ext uri="{FF2B5EF4-FFF2-40B4-BE49-F238E27FC236}">
                <a16:creationId xmlns:a16="http://schemas.microsoft.com/office/drawing/2014/main" xmlns="" id="{92C8F8D4-DFC9-4259-86F5-A4F987BA15DE}"/>
              </a:ext>
            </a:extLst>
          </p:cNvPr>
          <p:cNvSpPr txBox="1"/>
          <p:nvPr/>
        </p:nvSpPr>
        <p:spPr>
          <a:xfrm>
            <a:off x="246888" y="8887968"/>
            <a:ext cx="6290183" cy="184666"/>
          </a:xfrm>
          <a:prstGeom prst="rect">
            <a:avLst/>
          </a:prstGeom>
          <a:noFill/>
        </p:spPr>
        <p:txBody>
          <a:bodyPr wrap="none" lIns="0" tIns="0" rIns="0" bIns="0" rtlCol="0" anchor="b" anchorCtr="0">
            <a:spAutoFit/>
          </a:bodyPr>
          <a:lstStyle/>
          <a:p>
            <a:pPr marL="228600" indent="-228600"/>
            <a:fld id="{E1F39F5E-4058-4856-B2BD-0FDE5C1B6221}" type="slidenum">
              <a:rPr lang="en-US" sz="600" smtClean="0"/>
              <a:t>‹#›</a:t>
            </a:fld>
            <a:r>
              <a:rPr lang="en-US" sz="600" dirty="0"/>
              <a:t>	© 2021 Gartner, Inc. and/or its affiliates. All rights reserved. Gartner is a registered trademark of Gartner, Inc. or its affiliates.</a:t>
            </a:r>
            <a:br>
              <a:rPr lang="en-US" sz="600" dirty="0"/>
            </a:br>
            <a:r>
              <a:rPr lang="en-US" sz="600" b="1" dirty="0"/>
              <a:t>INTERNAL — FOR INTERNAL USE ONLY or RESTRICTED [CHOOSE ONE — DELETE AS APPROPRIATE]</a:t>
            </a:r>
            <a:r>
              <a:rPr lang="en-US" sz="600" dirty="0"/>
              <a:t> | Version X.X | Last updated [insert date format: DD Month YYYY]</a:t>
            </a:r>
          </a:p>
        </p:txBody>
      </p:sp>
      <p:sp>
        <p:nvSpPr>
          <p:cNvPr id="26" name="TextBox 25">
            <a:extLst>
              <a:ext uri="{FF2B5EF4-FFF2-40B4-BE49-F238E27FC236}">
                <a16:creationId xmlns:a16="http://schemas.microsoft.com/office/drawing/2014/main" xmlns="" id="{EF32A807-544A-4EBE-989F-ECAA016BF8D1}"/>
              </a:ext>
            </a:extLst>
          </p:cNvPr>
          <p:cNvSpPr txBox="1"/>
          <p:nvPr/>
        </p:nvSpPr>
        <p:spPr>
          <a:xfrm>
            <a:off x="246887" y="128016"/>
            <a:ext cx="6327648" cy="244682"/>
          </a:xfrm>
          <a:prstGeom prst="rect">
            <a:avLst/>
          </a:prstGeom>
          <a:noFill/>
        </p:spPr>
        <p:txBody>
          <a:bodyPr wrap="square" lIns="0" rtlCol="0">
            <a:spAutoFit/>
          </a:bodyPr>
          <a:lstStyle/>
          <a:p>
            <a:pPr>
              <a:lnSpc>
                <a:spcPct val="90000"/>
              </a:lnSpc>
            </a:pPr>
            <a:r>
              <a:rPr lang="en-US" sz="1100" b="1" dirty="0">
                <a:solidFill>
                  <a:schemeClr val="tx1"/>
                </a:solidFill>
              </a:rPr>
              <a:t>Presentation Title</a:t>
            </a:r>
          </a:p>
        </p:txBody>
      </p:sp>
    </p:spTree>
    <p:extLst>
      <p:ext uri="{BB962C8B-B14F-4D97-AF65-F5344CB8AC3E}">
        <p14:creationId xmlns:p14="http://schemas.microsoft.com/office/powerpoint/2010/main" val="922378356"/>
      </p:ext>
    </p:extLst>
  </p:cSld>
  <p:clrMap bg1="lt1" tx1="dk1" bg2="lt2" tx2="dk2" accent1="accent1" accent2="accent2" accent3="accent3" accent4="accent4" accent5="accent5" accent6="accent6" hlink="hlink" folHlink="folHlink"/>
  <p:notesStyle>
    <a:lvl1pPr marL="0" algn="l" defTabSz="914400" rtl="0" eaLnBrk="1" latinLnBrk="0" hangingPunct="1">
      <a:lnSpc>
        <a:spcPct val="90000"/>
      </a:lnSpc>
      <a:spcAft>
        <a:spcPts val="600"/>
      </a:spcAft>
      <a:defRPr sz="1200" kern="1200">
        <a:solidFill>
          <a:schemeClr val="tx1"/>
        </a:solidFill>
        <a:latin typeface="+mn-lt"/>
        <a:ea typeface="+mn-ea"/>
        <a:cs typeface="+mn-cs"/>
      </a:defRPr>
    </a:lvl1pPr>
    <a:lvl2pPr marL="182880" indent="-137160" algn="l" defTabSz="914400" rtl="0" eaLnBrk="1" latinLnBrk="0" hangingPunct="1">
      <a:lnSpc>
        <a:spcPct val="90000"/>
      </a:lnSpc>
      <a:spcAft>
        <a:spcPts val="600"/>
      </a:spcAft>
      <a:buFont typeface="Arial" panose="020B0604020202020204" pitchFamily="34" charset="0"/>
      <a:buChar char="•"/>
      <a:defRPr sz="1200" kern="1200">
        <a:solidFill>
          <a:schemeClr val="tx1"/>
        </a:solidFill>
        <a:latin typeface="+mn-lt"/>
        <a:ea typeface="+mn-ea"/>
        <a:cs typeface="+mn-cs"/>
      </a:defRPr>
    </a:lvl2pPr>
    <a:lvl3pPr marL="365760" indent="-137160" algn="l" defTabSz="914400" rtl="0" eaLnBrk="1" latinLnBrk="0" hangingPunct="1">
      <a:lnSpc>
        <a:spcPct val="90000"/>
      </a:lnSpc>
      <a:spcAft>
        <a:spcPts val="600"/>
      </a:spcAft>
      <a:buFont typeface="Arial" panose="020B0604020202020204" pitchFamily="34" charset="0"/>
      <a:buChar char="–"/>
      <a:defRPr sz="1200" kern="1200">
        <a:solidFill>
          <a:schemeClr val="tx1"/>
        </a:solidFill>
        <a:latin typeface="+mn-lt"/>
        <a:ea typeface="+mn-ea"/>
        <a:cs typeface="+mn-cs"/>
      </a:defRPr>
    </a:lvl3pPr>
    <a:lvl4pPr marL="548640" indent="-137160" algn="l" defTabSz="914400" rtl="0" eaLnBrk="1" latinLnBrk="0" hangingPunct="1">
      <a:lnSpc>
        <a:spcPct val="90000"/>
      </a:lnSpc>
      <a:spcAft>
        <a:spcPts val="600"/>
      </a:spcAft>
      <a:buFont typeface="Arial" panose="020B0604020202020204" pitchFamily="34" charset="0"/>
      <a:buChar char="•"/>
      <a:defRPr sz="1200" kern="1200">
        <a:solidFill>
          <a:schemeClr val="tx1"/>
        </a:solidFill>
        <a:latin typeface="+mn-lt"/>
        <a:ea typeface="+mn-ea"/>
        <a:cs typeface="+mn-cs"/>
      </a:defRPr>
    </a:lvl4pPr>
    <a:lvl5pPr marL="731520" indent="-137160" algn="l" defTabSz="914400" rtl="0" eaLnBrk="1" latinLnBrk="0" hangingPunct="1">
      <a:lnSpc>
        <a:spcPct val="90000"/>
      </a:lnSpc>
      <a:spcAft>
        <a:spcPts val="600"/>
      </a:spcAft>
      <a:buFont typeface="Arial" panose="020B0604020202020204" pitchFamily="34" charset="0"/>
      <a:buChar char="–"/>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noChangeAspect="1"/>
          </p:cNvSpPr>
          <p:nvPr>
            <p:ph type="body" idx="1"/>
          </p:nvPr>
        </p:nvSpPr>
        <p:spPr>
          <a:xfrm>
            <a:off x="246888" y="3134806"/>
            <a:ext cx="6373368" cy="5698298"/>
          </a:xfrm>
        </p:spPr>
        <p:txBody>
          <a:bodyPr vert="horz" lIns="0" tIns="0" rIns="0" bIns="0" rtlCol="0"/>
          <a:lstStyle/>
          <a:p>
            <a:r>
              <a:rPr lang="en-US"/>
              <a:t>Ver 2020-1119</a:t>
            </a:r>
            <a:endParaRPr lang="en-US" dirty="0"/>
          </a:p>
          <a:p>
            <a:endParaRPr lang="en-US" dirty="0"/>
          </a:p>
        </p:txBody>
      </p:sp>
      <p:sp>
        <p:nvSpPr>
          <p:cNvPr id="4" name="Rectangle 103">
            <a:extLst>
              <a:ext uri="{FF2B5EF4-FFF2-40B4-BE49-F238E27FC236}">
                <a16:creationId xmlns:a16="http://schemas.microsoft.com/office/drawing/2014/main" xmlns="" id="{B3772AE2-76C5-43EB-BBF0-1E8DDB46AEB7}"/>
              </a:ext>
            </a:extLst>
          </p:cNvPr>
          <p:cNvSpPr>
            <a:spLocks noChangeArrowheads="1"/>
          </p:cNvSpPr>
          <p:nvPr/>
        </p:nvSpPr>
        <p:spPr bwMode="gray">
          <a:xfrm>
            <a:off x="3862389" y="655411"/>
            <a:ext cx="2618422" cy="420582"/>
          </a:xfrm>
          <a:prstGeom prst="rect">
            <a:avLst/>
          </a:prstGeom>
          <a:noFill/>
          <a:ln w="9525">
            <a:noFill/>
            <a:miter lim="800000"/>
            <a:headEnd/>
            <a:tailEnd/>
          </a:ln>
        </p:spPr>
        <p:txBody>
          <a:bodyPr wrap="square" lIns="65028" tIns="25377" rIns="65028" bIns="25377">
            <a:spAutoFit/>
          </a:bodyPr>
          <a:lstStyle/>
          <a:p>
            <a:pPr algn="l" defTabSz="947738">
              <a:lnSpc>
                <a:spcPct val="100000"/>
              </a:lnSpc>
              <a:spcBef>
                <a:spcPct val="0"/>
              </a:spcBef>
              <a:spcAft>
                <a:spcPct val="0"/>
              </a:spcAft>
            </a:pPr>
            <a:r>
              <a:rPr lang="en-US" sz="1200" dirty="0">
                <a:solidFill>
                  <a:srgbClr val="000000"/>
                </a:solidFill>
              </a:rPr>
              <a:t>Presenter's Name</a:t>
            </a:r>
          </a:p>
          <a:p>
            <a:pPr algn="l" defTabSz="947738">
              <a:lnSpc>
                <a:spcPct val="100000"/>
              </a:lnSpc>
              <a:spcBef>
                <a:spcPct val="0"/>
              </a:spcBef>
              <a:spcAft>
                <a:spcPct val="0"/>
              </a:spcAft>
            </a:pPr>
            <a:r>
              <a:rPr lang="en-US" sz="1200" dirty="0">
                <a:solidFill>
                  <a:srgbClr val="000000"/>
                </a:solidFill>
              </a:rPr>
              <a:t>Presenter's Name</a:t>
            </a:r>
          </a:p>
        </p:txBody>
      </p:sp>
    </p:spTree>
    <p:extLst>
      <p:ext uri="{BB962C8B-B14F-4D97-AF65-F5344CB8AC3E}">
        <p14:creationId xmlns:p14="http://schemas.microsoft.com/office/powerpoint/2010/main" val="410466983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33500" y="658813"/>
            <a:ext cx="4191000" cy="2357437"/>
          </a:xfrm>
          <a:noFill/>
          <a:ln w="12700">
            <a:solidFill>
              <a:prstClr val="black"/>
            </a:solidFill>
          </a:ln>
        </p:spPr>
      </p:sp>
      <p:sp>
        <p:nvSpPr>
          <p:cNvPr id="3" name="Notes Placeholder 2"/>
          <p:cNvSpPr>
            <a:spLocks noGrp="1" noChangeAspect="1"/>
          </p:cNvSpPr>
          <p:nvPr>
            <p:ph type="body" idx="1"/>
          </p:nvPr>
        </p:nvSpPr>
        <p:spPr>
          <a:xfrm>
            <a:off x="246888" y="3134806"/>
            <a:ext cx="6373368" cy="5698298"/>
          </a:xfrm>
        </p:spPr>
        <p:txBody>
          <a:bodyPr vert="horz" lIns="0" tIns="0" rIns="0" bIns="0" rtlCol="0"/>
          <a:lstStyle/>
          <a:p>
            <a:endParaRPr lang="en-US" dirty="0"/>
          </a:p>
        </p:txBody>
      </p:sp>
    </p:spTree>
    <p:extLst>
      <p:ext uri="{BB962C8B-B14F-4D97-AF65-F5344CB8AC3E}">
        <p14:creationId xmlns:p14="http://schemas.microsoft.com/office/powerpoint/2010/main" val="263215755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33500" y="658813"/>
            <a:ext cx="4191000" cy="2357437"/>
          </a:xfrm>
          <a:noFill/>
          <a:ln w="12700">
            <a:solidFill>
              <a:prstClr val="black"/>
            </a:solidFill>
          </a:ln>
        </p:spPr>
      </p:sp>
      <p:sp>
        <p:nvSpPr>
          <p:cNvPr id="3" name="Notes Placeholder 2"/>
          <p:cNvSpPr>
            <a:spLocks noGrp="1" noChangeAspect="1"/>
          </p:cNvSpPr>
          <p:nvPr>
            <p:ph type="body" idx="1"/>
          </p:nvPr>
        </p:nvSpPr>
        <p:spPr>
          <a:xfrm>
            <a:off x="246888" y="3134806"/>
            <a:ext cx="6373368" cy="5698298"/>
          </a:xfrm>
        </p:spPr>
        <p:txBody>
          <a:bodyPr vert="horz" lIns="0" tIns="0" rIns="0" bIns="0" rtlCol="0"/>
          <a:lstStyle/>
          <a:p>
            <a:endParaRPr lang="en-US" dirty="0"/>
          </a:p>
        </p:txBody>
      </p:sp>
    </p:spTree>
    <p:extLst>
      <p:ext uri="{BB962C8B-B14F-4D97-AF65-F5344CB8AC3E}">
        <p14:creationId xmlns:p14="http://schemas.microsoft.com/office/powerpoint/2010/main" val="289781008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33500" y="658813"/>
            <a:ext cx="4191000" cy="2357437"/>
          </a:xfrm>
          <a:noFill/>
          <a:ln w="12700">
            <a:solidFill>
              <a:prstClr val="black"/>
            </a:solidFill>
          </a:ln>
        </p:spPr>
      </p:sp>
      <p:sp>
        <p:nvSpPr>
          <p:cNvPr id="3" name="Notes Placeholder 2"/>
          <p:cNvSpPr>
            <a:spLocks noGrp="1" noChangeAspect="1"/>
          </p:cNvSpPr>
          <p:nvPr>
            <p:ph type="body" idx="1"/>
          </p:nvPr>
        </p:nvSpPr>
        <p:spPr>
          <a:xfrm>
            <a:off x="246888" y="3134806"/>
            <a:ext cx="6373368" cy="5698298"/>
          </a:xfrm>
        </p:spPr>
        <p:txBody>
          <a:bodyPr vert="horz" lIns="0" tIns="0" rIns="0" bIns="0" rtlCol="0"/>
          <a:lstStyle/>
          <a:p>
            <a:endParaRPr lang="en-US" dirty="0"/>
          </a:p>
        </p:txBody>
      </p:sp>
    </p:spTree>
    <p:extLst>
      <p:ext uri="{BB962C8B-B14F-4D97-AF65-F5344CB8AC3E}">
        <p14:creationId xmlns:p14="http://schemas.microsoft.com/office/powerpoint/2010/main" val="139750459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33500" y="658813"/>
            <a:ext cx="4191000" cy="2357437"/>
          </a:xfrm>
          <a:noFill/>
          <a:ln w="12700">
            <a:solidFill>
              <a:prstClr val="black"/>
            </a:solidFill>
          </a:ln>
        </p:spPr>
      </p:sp>
      <p:sp>
        <p:nvSpPr>
          <p:cNvPr id="3" name="Notes Placeholder 2"/>
          <p:cNvSpPr>
            <a:spLocks noGrp="1" noChangeAspect="1"/>
          </p:cNvSpPr>
          <p:nvPr>
            <p:ph type="body" idx="1"/>
          </p:nvPr>
        </p:nvSpPr>
        <p:spPr>
          <a:xfrm>
            <a:off x="246888" y="3134806"/>
            <a:ext cx="6373368" cy="5698298"/>
          </a:xfrm>
        </p:spPr>
        <p:txBody>
          <a:bodyPr vert="horz" lIns="0" tIns="0" rIns="0" bIns="0" rtlCol="0"/>
          <a:lstStyle/>
          <a:p>
            <a:endParaRPr lang="en-US" dirty="0"/>
          </a:p>
        </p:txBody>
      </p:sp>
    </p:spTree>
    <p:extLst>
      <p:ext uri="{BB962C8B-B14F-4D97-AF65-F5344CB8AC3E}">
        <p14:creationId xmlns:p14="http://schemas.microsoft.com/office/powerpoint/2010/main" val="310842436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33500" y="658813"/>
            <a:ext cx="4191000" cy="2357437"/>
          </a:xfrm>
          <a:noFill/>
          <a:ln w="12700">
            <a:solidFill>
              <a:prstClr val="black"/>
            </a:solidFill>
          </a:ln>
        </p:spPr>
      </p:sp>
      <p:sp>
        <p:nvSpPr>
          <p:cNvPr id="3" name="Notes Placeholder 2"/>
          <p:cNvSpPr>
            <a:spLocks noGrp="1" noChangeAspect="1"/>
          </p:cNvSpPr>
          <p:nvPr>
            <p:ph type="body" idx="1"/>
          </p:nvPr>
        </p:nvSpPr>
        <p:spPr>
          <a:xfrm>
            <a:off x="246888" y="3134806"/>
            <a:ext cx="6373368" cy="5698298"/>
          </a:xfrm>
        </p:spPr>
        <p:txBody>
          <a:bodyPr vert="horz" lIns="0" tIns="0" rIns="0" bIns="0" rtlCol="0"/>
          <a:lstStyle/>
          <a:p>
            <a:endParaRPr lang="en-US" dirty="0"/>
          </a:p>
        </p:txBody>
      </p:sp>
    </p:spTree>
    <p:extLst>
      <p:ext uri="{BB962C8B-B14F-4D97-AF65-F5344CB8AC3E}">
        <p14:creationId xmlns:p14="http://schemas.microsoft.com/office/powerpoint/2010/main" val="53692288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33500" y="658813"/>
            <a:ext cx="4191000" cy="2357437"/>
          </a:xfrm>
          <a:noFill/>
          <a:ln w="12700">
            <a:solidFill>
              <a:prstClr val="black"/>
            </a:solidFill>
          </a:ln>
        </p:spPr>
      </p:sp>
      <p:sp>
        <p:nvSpPr>
          <p:cNvPr id="3" name="Notes Placeholder 2"/>
          <p:cNvSpPr>
            <a:spLocks noGrp="1" noChangeAspect="1"/>
          </p:cNvSpPr>
          <p:nvPr>
            <p:ph type="body" idx="1"/>
          </p:nvPr>
        </p:nvSpPr>
        <p:spPr>
          <a:xfrm>
            <a:off x="246888" y="3134806"/>
            <a:ext cx="6373368" cy="5698298"/>
          </a:xfrm>
        </p:spPr>
        <p:txBody>
          <a:bodyPr vert="horz" lIns="0" tIns="0" rIns="0" bIns="0" rtlCol="0"/>
          <a:lstStyle/>
          <a:p>
            <a:endParaRPr lang="en-US" dirty="0"/>
          </a:p>
        </p:txBody>
      </p:sp>
    </p:spTree>
    <p:extLst>
      <p:ext uri="{BB962C8B-B14F-4D97-AF65-F5344CB8AC3E}">
        <p14:creationId xmlns:p14="http://schemas.microsoft.com/office/powerpoint/2010/main" val="101826004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33500" y="658813"/>
            <a:ext cx="4191000" cy="2357437"/>
          </a:xfrm>
          <a:noFill/>
          <a:ln w="12700">
            <a:solidFill>
              <a:prstClr val="black"/>
            </a:solidFill>
          </a:ln>
        </p:spPr>
      </p:sp>
      <p:sp>
        <p:nvSpPr>
          <p:cNvPr id="3" name="Notes Placeholder 2"/>
          <p:cNvSpPr>
            <a:spLocks noGrp="1" noChangeAspect="1"/>
          </p:cNvSpPr>
          <p:nvPr>
            <p:ph type="body" idx="1"/>
          </p:nvPr>
        </p:nvSpPr>
        <p:spPr>
          <a:xfrm>
            <a:off x="246888" y="3134806"/>
            <a:ext cx="6373368" cy="5698298"/>
          </a:xfrm>
        </p:spPr>
        <p:txBody>
          <a:bodyPr vert="horz" lIns="0" tIns="0" rIns="0" bIns="0" rtlCol="0"/>
          <a:lstStyle/>
          <a:p>
            <a:endParaRPr lang="en-US" dirty="0"/>
          </a:p>
        </p:txBody>
      </p:sp>
    </p:spTree>
    <p:extLst>
      <p:ext uri="{BB962C8B-B14F-4D97-AF65-F5344CB8AC3E}">
        <p14:creationId xmlns:p14="http://schemas.microsoft.com/office/powerpoint/2010/main" val="168887167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2">
    <p:bg>
      <p:bgRef idx="1001">
        <a:schemeClr val="bg1"/>
      </p:bgRef>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2167128" y="1815465"/>
            <a:ext cx="4544568" cy="1993392"/>
          </a:xfrm>
        </p:spPr>
        <p:txBody>
          <a:bodyPr anchor="ctr" anchorCtr="0">
            <a:noAutofit/>
          </a:bodyPr>
          <a:lstStyle>
            <a:lvl1pPr algn="l">
              <a:defRPr sz="3600"/>
            </a:lvl1pPr>
          </a:lstStyle>
          <a:p>
            <a:r>
              <a:rPr lang="en-US" dirty="0"/>
              <a:t>Click to Add Title; 4 Lines of Copy; 60 Characters Maximum</a:t>
            </a:r>
          </a:p>
        </p:txBody>
      </p:sp>
      <p:sp>
        <p:nvSpPr>
          <p:cNvPr id="3" name="Subtitle 2"/>
          <p:cNvSpPr>
            <a:spLocks noGrp="1"/>
          </p:cNvSpPr>
          <p:nvPr>
            <p:ph type="subTitle" idx="1" hasCustomPrompt="1"/>
          </p:nvPr>
        </p:nvSpPr>
        <p:spPr>
          <a:xfrm>
            <a:off x="2167128" y="3927729"/>
            <a:ext cx="4544568" cy="276999"/>
          </a:xfrm>
        </p:spPr>
        <p:txBody>
          <a:bodyPr>
            <a:spAutoFit/>
          </a:bodyPr>
          <a:lstStyle>
            <a:lvl1pPr marL="0" marR="0" indent="0" algn="l" defTabSz="914400" rtl="0" eaLnBrk="1" fontAlgn="auto" latinLnBrk="0" hangingPunct="1">
              <a:lnSpc>
                <a:spcPct val="100000"/>
              </a:lnSpc>
              <a:spcBef>
                <a:spcPts val="0"/>
              </a:spcBef>
              <a:spcAft>
                <a:spcPts val="0"/>
              </a:spcAft>
              <a:buClrTx/>
              <a:buSzPct val="100000"/>
              <a:buFont typeface="Arial" panose="020B0604020202020204" pitchFamily="34" charset="0"/>
              <a:buNone/>
              <a:tabLst/>
              <a:defRPr sz="18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add Presenter Name</a:t>
            </a:r>
          </a:p>
        </p:txBody>
      </p:sp>
      <p:sp>
        <p:nvSpPr>
          <p:cNvPr id="14" name="TextBox 13">
            <a:extLst>
              <a:ext uri="{FF2B5EF4-FFF2-40B4-BE49-F238E27FC236}">
                <a16:creationId xmlns:a16="http://schemas.microsoft.com/office/drawing/2014/main" xmlns="" id="{BB93A754-CF98-4BEB-BE89-ADF1CF77AA4F}"/>
              </a:ext>
            </a:extLst>
          </p:cNvPr>
          <p:cNvSpPr txBox="1"/>
          <p:nvPr/>
        </p:nvSpPr>
        <p:spPr>
          <a:xfrm>
            <a:off x="457200" y="6199632"/>
            <a:ext cx="7095744" cy="323165"/>
          </a:xfrm>
          <a:prstGeom prst="rect">
            <a:avLst/>
          </a:prstGeom>
          <a:noFill/>
        </p:spPr>
        <p:txBody>
          <a:bodyPr wrap="square" lIns="0" tIns="0" rIns="0" bIns="0" rtlCol="0" anchor="b" anchorCtr="0">
            <a:spAutoFit/>
          </a:bodyPr>
          <a:lstStyle/>
          <a:p>
            <a:r>
              <a:rPr lang="en-US" sz="700" dirty="0"/>
              <a:t>© 2021 Gartner, Inc. and/or its affiliates. All rights reserved. Gartner is a registered trademark of Gartner, Inc. or its affiliates. This presentation, including all supporting materials, </a:t>
            </a:r>
            <a:br>
              <a:rPr lang="en-US" sz="700" dirty="0"/>
            </a:br>
            <a:r>
              <a:rPr lang="en-US" sz="700" dirty="0"/>
              <a:t>is proprietary to Gartner, Inc. and/or its affiliates and is for the sole internal use of the intended recipients. Because this presentation may contain information that is confidential, proprietary or otherwise legally protected, it may not be further copied, distributed or publicly displayed without the express written permission of Gartner, Inc. or its affiliates.</a:t>
            </a:r>
          </a:p>
        </p:txBody>
      </p:sp>
      <p:sp>
        <p:nvSpPr>
          <p:cNvPr id="11" name="Rectangle 10">
            <a:extLst>
              <a:ext uri="{FF2B5EF4-FFF2-40B4-BE49-F238E27FC236}">
                <a16:creationId xmlns:a16="http://schemas.microsoft.com/office/drawing/2014/main" xmlns="" id="{DF52C871-2562-42C8-892F-B626144557EB}"/>
              </a:ext>
            </a:extLst>
          </p:cNvPr>
          <p:cNvSpPr>
            <a:spLocks noChangeAspect="1"/>
          </p:cNvSpPr>
          <p:nvPr/>
        </p:nvSpPr>
        <p:spPr>
          <a:xfrm>
            <a:off x="1591056" y="1344168"/>
            <a:ext cx="164592" cy="329184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endParaRPr lang="en-US" dirty="0"/>
          </a:p>
        </p:txBody>
      </p:sp>
      <p:sp>
        <p:nvSpPr>
          <p:cNvPr id="13" name="Rectangle 12">
            <a:extLst>
              <a:ext uri="{FF2B5EF4-FFF2-40B4-BE49-F238E27FC236}">
                <a16:creationId xmlns:a16="http://schemas.microsoft.com/office/drawing/2014/main" xmlns="" id="{1381A73D-9388-4EC4-8DD3-AFDF9CEB6291}"/>
              </a:ext>
            </a:extLst>
          </p:cNvPr>
          <p:cNvSpPr>
            <a:spLocks noChangeAspect="1"/>
          </p:cNvSpPr>
          <p:nvPr/>
        </p:nvSpPr>
        <p:spPr>
          <a:xfrm>
            <a:off x="7059168" y="1344168"/>
            <a:ext cx="164592" cy="329184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endParaRPr lang="en-US" dirty="0"/>
          </a:p>
        </p:txBody>
      </p:sp>
      <p:pic>
        <p:nvPicPr>
          <p:cNvPr id="8" name="Picture 7">
            <a:extLst>
              <a:ext uri="{FF2B5EF4-FFF2-40B4-BE49-F238E27FC236}">
                <a16:creationId xmlns:a16="http://schemas.microsoft.com/office/drawing/2014/main" xmlns="" id="{4B98EA9B-8D5B-4923-90F5-A4CDF4762E56}"/>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686167" y="6056352"/>
            <a:ext cx="2057400" cy="468272"/>
          </a:xfrm>
          <a:prstGeom prst="rect">
            <a:avLst/>
          </a:prstGeom>
        </p:spPr>
      </p:pic>
    </p:spTree>
    <p:extLst>
      <p:ext uri="{BB962C8B-B14F-4D97-AF65-F5344CB8AC3E}">
        <p14:creationId xmlns:p14="http://schemas.microsoft.com/office/powerpoint/2010/main" val="1909068755"/>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twoObj" preserve="1">
  <p:cSld name="Four colum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361950"/>
            <a:ext cx="11274552" cy="451231"/>
          </a:xfrm>
        </p:spPr>
        <p:txBody>
          <a:bodyPr/>
          <a:lstStyle/>
          <a:p>
            <a:r>
              <a:rPr lang="en-US" dirty="0"/>
              <a:t>Click to edit title</a:t>
            </a:r>
          </a:p>
        </p:txBody>
      </p:sp>
      <p:sp>
        <p:nvSpPr>
          <p:cNvPr id="3" name="Content Placeholder 2"/>
          <p:cNvSpPr>
            <a:spLocks noGrp="1"/>
          </p:cNvSpPr>
          <p:nvPr>
            <p:ph sz="half" idx="1" hasCustomPrompt="1"/>
          </p:nvPr>
        </p:nvSpPr>
        <p:spPr>
          <a:xfrm>
            <a:off x="457200" y="1527048"/>
            <a:ext cx="2600706" cy="4462272"/>
          </a:xfrm>
        </p:spPr>
        <p:txBody>
          <a:bodyPr/>
          <a:lstStyle>
            <a:lvl1pPr>
              <a:defRPr sz="2000"/>
            </a:lvl1pPr>
            <a:lvl2pPr>
              <a:defRPr sz="2000"/>
            </a:lvl2pPr>
            <a:lvl3pPr>
              <a:defRPr sz="2000"/>
            </a:lvl3pPr>
            <a:lvl4pPr>
              <a:defRPr sz="2000"/>
            </a:lvl4pPr>
            <a:lvl5pPr>
              <a:defRPr sz="2000"/>
            </a:lvl5pPr>
          </a:lstStyle>
          <a:p>
            <a:pPr lvl="0"/>
            <a:r>
              <a:rPr lang="en-US" dirty="0"/>
              <a:t>Click to edit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hasCustomPrompt="1"/>
          </p:nvPr>
        </p:nvSpPr>
        <p:spPr>
          <a:xfrm>
            <a:off x="3348482" y="1527048"/>
            <a:ext cx="2600706" cy="4462272"/>
          </a:xfrm>
        </p:spPr>
        <p:txBody>
          <a:bodyPr/>
          <a:lstStyle>
            <a:lvl1pPr>
              <a:defRPr sz="2000"/>
            </a:lvl1pPr>
            <a:lvl2pPr>
              <a:defRPr sz="2000"/>
            </a:lvl2pPr>
            <a:lvl3pPr>
              <a:defRPr sz="2000"/>
            </a:lvl3pPr>
            <a:lvl4pPr>
              <a:defRPr sz="2000"/>
            </a:lvl4pPr>
            <a:lvl5pPr>
              <a:defRPr sz="2000"/>
            </a:lvl5pPr>
          </a:lstStyle>
          <a:p>
            <a:pPr lvl="0"/>
            <a:r>
              <a:rPr lang="en-US" dirty="0"/>
              <a:t>Click to edit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Content Placeholder 3">
            <a:extLst>
              <a:ext uri="{FF2B5EF4-FFF2-40B4-BE49-F238E27FC236}">
                <a16:creationId xmlns:a16="http://schemas.microsoft.com/office/drawing/2014/main" xmlns="" id="{13ADFCF5-3DAD-4A00-B1EE-30FF7A1A1DC5}"/>
              </a:ext>
            </a:extLst>
          </p:cNvPr>
          <p:cNvSpPr>
            <a:spLocks noGrp="1"/>
          </p:cNvSpPr>
          <p:nvPr>
            <p:ph sz="half" idx="10" hasCustomPrompt="1"/>
          </p:nvPr>
        </p:nvSpPr>
        <p:spPr>
          <a:xfrm>
            <a:off x="6239764" y="1527048"/>
            <a:ext cx="2600706" cy="4462272"/>
          </a:xfrm>
        </p:spPr>
        <p:txBody>
          <a:bodyPr/>
          <a:lstStyle>
            <a:lvl1pPr>
              <a:defRPr sz="2000"/>
            </a:lvl1pPr>
            <a:lvl2pPr>
              <a:defRPr sz="2000"/>
            </a:lvl2pPr>
            <a:lvl3pPr>
              <a:defRPr sz="2000"/>
            </a:lvl3pPr>
            <a:lvl4pPr>
              <a:defRPr sz="2000"/>
            </a:lvl4pPr>
            <a:lvl5pPr>
              <a:defRPr sz="2000"/>
            </a:lvl5pPr>
          </a:lstStyle>
          <a:p>
            <a:pPr lvl="0"/>
            <a:r>
              <a:rPr lang="en-US" dirty="0"/>
              <a:t>Click to edit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Content Placeholder 3">
            <a:extLst>
              <a:ext uri="{FF2B5EF4-FFF2-40B4-BE49-F238E27FC236}">
                <a16:creationId xmlns:a16="http://schemas.microsoft.com/office/drawing/2014/main" xmlns="" id="{B226B5DF-DF35-419C-8251-4F81A740D77A}"/>
              </a:ext>
            </a:extLst>
          </p:cNvPr>
          <p:cNvSpPr>
            <a:spLocks noGrp="1"/>
          </p:cNvSpPr>
          <p:nvPr>
            <p:ph sz="half" idx="11" hasCustomPrompt="1"/>
          </p:nvPr>
        </p:nvSpPr>
        <p:spPr>
          <a:xfrm>
            <a:off x="9131046" y="1527048"/>
            <a:ext cx="2600706" cy="4462272"/>
          </a:xfrm>
        </p:spPr>
        <p:txBody>
          <a:bodyPr/>
          <a:lstStyle>
            <a:lvl1pPr>
              <a:defRPr sz="2000"/>
            </a:lvl1pPr>
            <a:lvl2pPr>
              <a:defRPr sz="2000"/>
            </a:lvl2pPr>
            <a:lvl3pPr>
              <a:defRPr sz="2000"/>
            </a:lvl3pPr>
            <a:lvl4pPr>
              <a:defRPr sz="2000"/>
            </a:lvl4pPr>
            <a:lvl5pPr>
              <a:defRPr sz="2000"/>
            </a:lvl5pPr>
          </a:lstStyle>
          <a:p>
            <a:pPr lvl="0"/>
            <a:r>
              <a:rPr lang="en-US" dirty="0"/>
              <a:t>Click to edit text</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5659946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twoObj" preserve="1">
  <p:cSld name="Four column shaded">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361950"/>
            <a:ext cx="11274552" cy="451231"/>
          </a:xfrm>
        </p:spPr>
        <p:txBody>
          <a:bodyPr/>
          <a:lstStyle/>
          <a:p>
            <a:r>
              <a:rPr lang="en-US" dirty="0"/>
              <a:t>Click to edit title</a:t>
            </a:r>
          </a:p>
        </p:txBody>
      </p:sp>
      <p:sp>
        <p:nvSpPr>
          <p:cNvPr id="3" name="Content Placeholder 2"/>
          <p:cNvSpPr>
            <a:spLocks noGrp="1"/>
          </p:cNvSpPr>
          <p:nvPr>
            <p:ph sz="half" idx="1" hasCustomPrompt="1"/>
          </p:nvPr>
        </p:nvSpPr>
        <p:spPr>
          <a:xfrm>
            <a:off x="457200" y="1527048"/>
            <a:ext cx="2600706" cy="4462272"/>
          </a:xfrm>
          <a:solidFill>
            <a:srgbClr val="F4F4F4"/>
          </a:solidFill>
        </p:spPr>
        <p:txBody>
          <a:bodyPr lIns="91440" tIns="182880" rIns="91440" bIns="91440"/>
          <a:lstStyle>
            <a:lvl1pPr>
              <a:defRPr sz="2000"/>
            </a:lvl1pPr>
            <a:lvl2pPr>
              <a:defRPr sz="2000"/>
            </a:lvl2pPr>
            <a:lvl3pPr>
              <a:defRPr sz="2000"/>
            </a:lvl3pPr>
            <a:lvl4pPr>
              <a:defRPr sz="2000"/>
            </a:lvl4pPr>
            <a:lvl5pPr>
              <a:defRPr sz="2000"/>
            </a:lvl5pPr>
          </a:lstStyle>
          <a:p>
            <a:pPr lvl="0"/>
            <a:r>
              <a:rPr lang="en-US" dirty="0"/>
              <a:t>Click to edit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hasCustomPrompt="1"/>
          </p:nvPr>
        </p:nvSpPr>
        <p:spPr>
          <a:xfrm>
            <a:off x="3348482" y="1527048"/>
            <a:ext cx="2600706" cy="4462272"/>
          </a:xfrm>
          <a:solidFill>
            <a:srgbClr val="F4F4F4"/>
          </a:solidFill>
        </p:spPr>
        <p:txBody>
          <a:bodyPr lIns="91440" tIns="182880" rIns="91440" bIns="91440"/>
          <a:lstStyle>
            <a:lvl1pPr>
              <a:defRPr sz="2000"/>
            </a:lvl1pPr>
            <a:lvl2pPr>
              <a:defRPr sz="2000"/>
            </a:lvl2pPr>
            <a:lvl3pPr>
              <a:defRPr sz="2000"/>
            </a:lvl3pPr>
            <a:lvl4pPr>
              <a:defRPr sz="2000"/>
            </a:lvl4pPr>
            <a:lvl5pPr>
              <a:defRPr sz="2000"/>
            </a:lvl5pPr>
          </a:lstStyle>
          <a:p>
            <a:pPr lvl="0"/>
            <a:r>
              <a:rPr lang="en-US" dirty="0"/>
              <a:t>Click to edit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Content Placeholder 3">
            <a:extLst>
              <a:ext uri="{FF2B5EF4-FFF2-40B4-BE49-F238E27FC236}">
                <a16:creationId xmlns:a16="http://schemas.microsoft.com/office/drawing/2014/main" xmlns="" id="{13ADFCF5-3DAD-4A00-B1EE-30FF7A1A1DC5}"/>
              </a:ext>
            </a:extLst>
          </p:cNvPr>
          <p:cNvSpPr>
            <a:spLocks noGrp="1"/>
          </p:cNvSpPr>
          <p:nvPr>
            <p:ph sz="half" idx="10" hasCustomPrompt="1"/>
          </p:nvPr>
        </p:nvSpPr>
        <p:spPr>
          <a:xfrm>
            <a:off x="6239764" y="1527048"/>
            <a:ext cx="2600706" cy="4462272"/>
          </a:xfrm>
          <a:solidFill>
            <a:srgbClr val="F4F4F4"/>
          </a:solidFill>
        </p:spPr>
        <p:txBody>
          <a:bodyPr lIns="91440" tIns="182880" rIns="91440" bIns="91440"/>
          <a:lstStyle>
            <a:lvl1pPr>
              <a:defRPr sz="2000"/>
            </a:lvl1pPr>
            <a:lvl2pPr>
              <a:defRPr sz="2000"/>
            </a:lvl2pPr>
            <a:lvl3pPr>
              <a:defRPr sz="2000"/>
            </a:lvl3pPr>
            <a:lvl4pPr>
              <a:defRPr sz="2000"/>
            </a:lvl4pPr>
            <a:lvl5pPr>
              <a:defRPr sz="2000"/>
            </a:lvl5pPr>
          </a:lstStyle>
          <a:p>
            <a:pPr lvl="0"/>
            <a:r>
              <a:rPr lang="en-US" dirty="0"/>
              <a:t>Click to edit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Content Placeholder 3">
            <a:extLst>
              <a:ext uri="{FF2B5EF4-FFF2-40B4-BE49-F238E27FC236}">
                <a16:creationId xmlns:a16="http://schemas.microsoft.com/office/drawing/2014/main" xmlns="" id="{F44528D9-D4DF-4ABD-97AD-FCFEE24F7C53}"/>
              </a:ext>
            </a:extLst>
          </p:cNvPr>
          <p:cNvSpPr>
            <a:spLocks noGrp="1"/>
          </p:cNvSpPr>
          <p:nvPr>
            <p:ph sz="half" idx="11" hasCustomPrompt="1"/>
          </p:nvPr>
        </p:nvSpPr>
        <p:spPr>
          <a:xfrm>
            <a:off x="9131046" y="1527048"/>
            <a:ext cx="2600706" cy="4462272"/>
          </a:xfrm>
          <a:solidFill>
            <a:srgbClr val="F4F4F4"/>
          </a:solidFill>
        </p:spPr>
        <p:txBody>
          <a:bodyPr lIns="91440" tIns="182880" rIns="91440" bIns="91440"/>
          <a:lstStyle>
            <a:lvl1pPr>
              <a:defRPr sz="2000"/>
            </a:lvl1pPr>
            <a:lvl2pPr>
              <a:defRPr sz="2000"/>
            </a:lvl2pPr>
            <a:lvl3pPr>
              <a:defRPr sz="2000"/>
            </a:lvl3pPr>
            <a:lvl4pPr>
              <a:defRPr sz="2000"/>
            </a:lvl4pPr>
            <a:lvl5pPr>
              <a:defRPr sz="2000"/>
            </a:lvl5pPr>
          </a:lstStyle>
          <a:p>
            <a:pPr lvl="0"/>
            <a:r>
              <a:rPr lang="en-US" dirty="0"/>
              <a:t>Click to edit text</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36628419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Divider Slid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057400" y="1527048"/>
            <a:ext cx="4910328" cy="2935224"/>
          </a:xfrm>
        </p:spPr>
        <p:txBody>
          <a:bodyPr anchor="ctr" anchorCtr="0"/>
          <a:lstStyle>
            <a:lvl1pPr>
              <a:lnSpc>
                <a:spcPct val="100000"/>
              </a:lnSpc>
              <a:defRPr sz="3200"/>
            </a:lvl1pPr>
          </a:lstStyle>
          <a:p>
            <a:r>
              <a:rPr lang="en-US" dirty="0"/>
              <a:t>Divider Slide</a:t>
            </a:r>
            <a:br>
              <a:rPr lang="en-US" dirty="0"/>
            </a:br>
            <a:r>
              <a:rPr lang="en-US" dirty="0"/>
              <a:t>30 Characters Max.</a:t>
            </a:r>
            <a:br>
              <a:rPr lang="en-US" dirty="0"/>
            </a:br>
            <a:r>
              <a:rPr lang="en-US" dirty="0"/>
              <a:t>Lorem Ipsum</a:t>
            </a:r>
          </a:p>
        </p:txBody>
      </p:sp>
      <p:sp>
        <p:nvSpPr>
          <p:cNvPr id="9" name="Rectangle 8">
            <a:extLst>
              <a:ext uri="{FF2B5EF4-FFF2-40B4-BE49-F238E27FC236}">
                <a16:creationId xmlns:a16="http://schemas.microsoft.com/office/drawing/2014/main" xmlns="" id="{2732D673-8A01-4D67-952F-C50DD619BB5A}"/>
              </a:ext>
            </a:extLst>
          </p:cNvPr>
          <p:cNvSpPr/>
          <p:nvPr/>
        </p:nvSpPr>
        <p:spPr>
          <a:xfrm>
            <a:off x="0" y="1353312"/>
            <a:ext cx="1755648" cy="329184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endParaRPr lang="en-US" dirty="0"/>
          </a:p>
        </p:txBody>
      </p:sp>
      <p:sp>
        <p:nvSpPr>
          <p:cNvPr id="10" name="Rectangle 9">
            <a:extLst>
              <a:ext uri="{FF2B5EF4-FFF2-40B4-BE49-F238E27FC236}">
                <a16:creationId xmlns:a16="http://schemas.microsoft.com/office/drawing/2014/main" xmlns="" id="{BCD94C69-E2DB-4D1B-9563-7EE92CB777A0}"/>
              </a:ext>
            </a:extLst>
          </p:cNvPr>
          <p:cNvSpPr/>
          <p:nvPr/>
        </p:nvSpPr>
        <p:spPr>
          <a:xfrm>
            <a:off x="7141464" y="1353312"/>
            <a:ext cx="5047488" cy="329184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endParaRPr lang="en-US" dirty="0"/>
          </a:p>
        </p:txBody>
      </p:sp>
    </p:spTree>
    <p:extLst>
      <p:ext uri="{BB962C8B-B14F-4D97-AF65-F5344CB8AC3E}">
        <p14:creationId xmlns:p14="http://schemas.microsoft.com/office/powerpoint/2010/main" val="376661735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Divider W1_Sky">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057400" y="1527048"/>
            <a:ext cx="4910328" cy="2935224"/>
          </a:xfrm>
        </p:spPr>
        <p:txBody>
          <a:bodyPr anchor="ctr" anchorCtr="0"/>
          <a:lstStyle>
            <a:lvl1pPr>
              <a:lnSpc>
                <a:spcPct val="100000"/>
              </a:lnSpc>
              <a:defRPr sz="3200"/>
            </a:lvl1pPr>
          </a:lstStyle>
          <a:p>
            <a:r>
              <a:rPr lang="en-US" dirty="0"/>
              <a:t>Divider Slide</a:t>
            </a:r>
            <a:br>
              <a:rPr lang="en-US" dirty="0"/>
            </a:br>
            <a:r>
              <a:rPr lang="en-US" dirty="0"/>
              <a:t>30 Characters Max.</a:t>
            </a:r>
            <a:br>
              <a:rPr lang="en-US" dirty="0"/>
            </a:br>
            <a:r>
              <a:rPr lang="en-US" dirty="0"/>
              <a:t>Lorem Ipsum</a:t>
            </a:r>
          </a:p>
        </p:txBody>
      </p:sp>
      <p:sp>
        <p:nvSpPr>
          <p:cNvPr id="9" name="Rectangle 8">
            <a:extLst>
              <a:ext uri="{FF2B5EF4-FFF2-40B4-BE49-F238E27FC236}">
                <a16:creationId xmlns:a16="http://schemas.microsoft.com/office/drawing/2014/main" xmlns="" id="{2732D673-8A01-4D67-952F-C50DD619BB5A}"/>
              </a:ext>
            </a:extLst>
          </p:cNvPr>
          <p:cNvSpPr/>
          <p:nvPr/>
        </p:nvSpPr>
        <p:spPr>
          <a:xfrm>
            <a:off x="0" y="1353312"/>
            <a:ext cx="1755648" cy="329184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endParaRPr lang="en-US" dirty="0"/>
          </a:p>
        </p:txBody>
      </p:sp>
      <p:sp>
        <p:nvSpPr>
          <p:cNvPr id="10" name="Rectangle 9">
            <a:extLst>
              <a:ext uri="{FF2B5EF4-FFF2-40B4-BE49-F238E27FC236}">
                <a16:creationId xmlns:a16="http://schemas.microsoft.com/office/drawing/2014/main" xmlns="" id="{BCD94C69-E2DB-4D1B-9563-7EE92CB777A0}"/>
              </a:ext>
            </a:extLst>
          </p:cNvPr>
          <p:cNvSpPr/>
          <p:nvPr/>
        </p:nvSpPr>
        <p:spPr>
          <a:xfrm>
            <a:off x="7141464" y="1353312"/>
            <a:ext cx="5047488" cy="329184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endParaRPr lang="en-US" dirty="0"/>
          </a:p>
        </p:txBody>
      </p:sp>
    </p:spTree>
    <p:extLst>
      <p:ext uri="{BB962C8B-B14F-4D97-AF65-F5344CB8AC3E}">
        <p14:creationId xmlns:p14="http://schemas.microsoft.com/office/powerpoint/2010/main" val="273585642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Quote with photo">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B478971-A225-4A64-8E00-AA9C8577611D}"/>
              </a:ext>
            </a:extLst>
          </p:cNvPr>
          <p:cNvSpPr>
            <a:spLocks noGrp="1"/>
          </p:cNvSpPr>
          <p:nvPr>
            <p:ph type="title" hasCustomPrompt="1"/>
          </p:nvPr>
        </p:nvSpPr>
        <p:spPr>
          <a:xfrm>
            <a:off x="457199" y="1009268"/>
            <a:ext cx="6060141" cy="4476115"/>
          </a:xfrm>
        </p:spPr>
        <p:txBody>
          <a:bodyPr anchor="ctr" anchorCtr="0"/>
          <a:lstStyle>
            <a:lvl1pPr marL="182880" indent="-457200">
              <a:lnSpc>
                <a:spcPct val="100000"/>
              </a:lnSpc>
              <a:defRPr sz="3200"/>
            </a:lvl1pPr>
          </a:lstStyle>
          <a:p>
            <a:r>
              <a:rPr lang="en-US" dirty="0"/>
              <a:t>“Quote placeholder Lorem ipsum dolor sit </a:t>
            </a:r>
            <a:r>
              <a:rPr lang="en-US" dirty="0" err="1"/>
              <a:t>amet</a:t>
            </a:r>
            <a:r>
              <a:rPr lang="en-US" dirty="0"/>
              <a:t>, </a:t>
            </a:r>
            <a:r>
              <a:rPr lang="en-US" dirty="0" err="1"/>
              <a:t>conse</a:t>
            </a:r>
            <a:r>
              <a:rPr lang="en-US" dirty="0"/>
              <a:t> </a:t>
            </a:r>
            <a:r>
              <a:rPr lang="en-US" dirty="0" err="1"/>
              <a:t>ctet</a:t>
            </a:r>
            <a:r>
              <a:rPr lang="en-US" dirty="0"/>
              <a:t> </a:t>
            </a:r>
            <a:r>
              <a:rPr lang="en-US" dirty="0" err="1"/>
              <a:t>ur</a:t>
            </a:r>
            <a:r>
              <a:rPr lang="en-US" dirty="0"/>
              <a:t> </a:t>
            </a:r>
            <a:r>
              <a:rPr lang="en-US" dirty="0" err="1"/>
              <a:t>adipiscing</a:t>
            </a:r>
            <a:r>
              <a:rPr lang="en-US" dirty="0"/>
              <a:t> </a:t>
            </a:r>
            <a:r>
              <a:rPr lang="en-US" dirty="0" err="1"/>
              <a:t>elit</a:t>
            </a:r>
            <a:r>
              <a:rPr lang="en-US" dirty="0"/>
              <a:t>. </a:t>
            </a:r>
            <a:r>
              <a:rPr lang="en-US" dirty="0" err="1"/>
              <a:t>Mauris</a:t>
            </a:r>
            <a:r>
              <a:rPr lang="en-US" dirty="0"/>
              <a:t> </a:t>
            </a:r>
            <a:r>
              <a:rPr lang="en-US" dirty="0" err="1"/>
              <a:t>accum</a:t>
            </a:r>
            <a:r>
              <a:rPr lang="en-US" dirty="0"/>
              <a:t> san </a:t>
            </a:r>
            <a:r>
              <a:rPr lang="en-US" dirty="0" err="1"/>
              <a:t>urna</a:t>
            </a:r>
            <a:r>
              <a:rPr lang="en-US" dirty="0"/>
              <a:t>. </a:t>
            </a:r>
            <a:r>
              <a:rPr lang="en-US" dirty="0" err="1"/>
              <a:t>Sus</a:t>
            </a:r>
            <a:r>
              <a:rPr lang="en-US" dirty="0"/>
              <a:t> </a:t>
            </a:r>
            <a:r>
              <a:rPr lang="en-US" dirty="0" err="1"/>
              <a:t>pendisse</a:t>
            </a:r>
            <a:r>
              <a:rPr lang="en-US" dirty="0"/>
              <a:t> </a:t>
            </a:r>
            <a:r>
              <a:rPr lang="en-US" dirty="0" err="1"/>
              <a:t>sem</a:t>
            </a:r>
            <a:r>
              <a:rPr lang="en-US" dirty="0"/>
              <a:t> per semper </a:t>
            </a:r>
            <a:r>
              <a:rPr lang="en-US" dirty="0" err="1"/>
              <a:t>commodo</a:t>
            </a:r>
            <a:r>
              <a:rPr lang="en-US" dirty="0"/>
              <a:t>.”</a:t>
            </a:r>
          </a:p>
        </p:txBody>
      </p:sp>
      <p:sp>
        <p:nvSpPr>
          <p:cNvPr id="3" name="Text Placeholder 2">
            <a:extLst>
              <a:ext uri="{FF2B5EF4-FFF2-40B4-BE49-F238E27FC236}">
                <a16:creationId xmlns:a16="http://schemas.microsoft.com/office/drawing/2014/main" xmlns="" id="{44D4D588-53FA-4557-81C5-0FF86A2FBBA3}"/>
              </a:ext>
            </a:extLst>
          </p:cNvPr>
          <p:cNvSpPr>
            <a:spLocks noGrp="1"/>
          </p:cNvSpPr>
          <p:nvPr>
            <p:ph type="body" idx="1" hasCustomPrompt="1"/>
          </p:nvPr>
        </p:nvSpPr>
        <p:spPr>
          <a:xfrm>
            <a:off x="457199" y="5485384"/>
            <a:ext cx="6060141" cy="347472"/>
          </a:xfrm>
        </p:spPr>
        <p:txBody>
          <a:bodyPr/>
          <a:lstStyle>
            <a:lvl1pPr marL="0" indent="0">
              <a:buNone/>
              <a:defRPr sz="1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add attribution</a:t>
            </a:r>
          </a:p>
        </p:txBody>
      </p:sp>
      <p:sp>
        <p:nvSpPr>
          <p:cNvPr id="10" name="Picture Placeholder 9">
            <a:extLst>
              <a:ext uri="{FF2B5EF4-FFF2-40B4-BE49-F238E27FC236}">
                <a16:creationId xmlns:a16="http://schemas.microsoft.com/office/drawing/2014/main" xmlns="" id="{D2E7EA53-F4D0-483C-9798-E23D7CCB2A12}"/>
              </a:ext>
            </a:extLst>
          </p:cNvPr>
          <p:cNvSpPr>
            <a:spLocks noGrp="1"/>
          </p:cNvSpPr>
          <p:nvPr>
            <p:ph type="pic" sz="quarter" idx="10"/>
          </p:nvPr>
        </p:nvSpPr>
        <p:spPr>
          <a:xfrm>
            <a:off x="7040880" y="1346199"/>
            <a:ext cx="4690872" cy="4297680"/>
          </a:xfrm>
        </p:spPr>
        <p:txBody>
          <a:bodyPr/>
          <a:lstStyle>
            <a:lvl1pPr marL="0" indent="0">
              <a:buNone/>
              <a:defRPr/>
            </a:lvl1pPr>
          </a:lstStyle>
          <a:p>
            <a:r>
              <a:rPr lang="en-US"/>
              <a:t>Click icon to add picture</a:t>
            </a:r>
            <a:endParaRPr lang="en-US" dirty="0"/>
          </a:p>
        </p:txBody>
      </p:sp>
    </p:spTree>
    <p:extLst>
      <p:ext uri="{BB962C8B-B14F-4D97-AF65-F5344CB8AC3E}">
        <p14:creationId xmlns:p14="http://schemas.microsoft.com/office/powerpoint/2010/main" val="382729090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Quote">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xmlns="" id="{A5204F30-1AF4-524D-A3DC-8D6F9529A61E}"/>
              </a:ext>
            </a:extLst>
          </p:cNvPr>
          <p:cNvSpPr>
            <a:spLocks noGrp="1"/>
          </p:cNvSpPr>
          <p:nvPr>
            <p:ph type="title" hasCustomPrompt="1"/>
          </p:nvPr>
        </p:nvSpPr>
        <p:spPr>
          <a:xfrm>
            <a:off x="457199" y="1009268"/>
            <a:ext cx="8366761" cy="4476115"/>
          </a:xfrm>
        </p:spPr>
        <p:txBody>
          <a:bodyPr anchor="ctr" anchorCtr="0"/>
          <a:lstStyle>
            <a:lvl1pPr marL="182880" indent="-457200">
              <a:lnSpc>
                <a:spcPct val="100000"/>
              </a:lnSpc>
              <a:defRPr sz="3200"/>
            </a:lvl1pPr>
          </a:lstStyle>
          <a:p>
            <a:r>
              <a:rPr lang="en-US" dirty="0"/>
              <a:t>“Quote placeholder Lorem ipsum dolor sit </a:t>
            </a:r>
            <a:r>
              <a:rPr lang="en-US" dirty="0" err="1"/>
              <a:t>amet</a:t>
            </a:r>
            <a:r>
              <a:rPr lang="en-US" dirty="0"/>
              <a:t>, </a:t>
            </a:r>
            <a:r>
              <a:rPr lang="en-US" dirty="0" err="1"/>
              <a:t>conse</a:t>
            </a:r>
            <a:r>
              <a:rPr lang="en-US" dirty="0"/>
              <a:t> </a:t>
            </a:r>
            <a:r>
              <a:rPr lang="en-US" dirty="0" err="1"/>
              <a:t>ctet</a:t>
            </a:r>
            <a:r>
              <a:rPr lang="en-US" dirty="0"/>
              <a:t> </a:t>
            </a:r>
            <a:r>
              <a:rPr lang="en-US" dirty="0" err="1"/>
              <a:t>ur</a:t>
            </a:r>
            <a:r>
              <a:rPr lang="en-US" dirty="0"/>
              <a:t> </a:t>
            </a:r>
            <a:r>
              <a:rPr lang="en-US" dirty="0" err="1"/>
              <a:t>adip</a:t>
            </a:r>
            <a:r>
              <a:rPr lang="en-US" dirty="0"/>
              <a:t> </a:t>
            </a:r>
            <a:r>
              <a:rPr lang="en-US" dirty="0" err="1"/>
              <a:t>iscing</a:t>
            </a:r>
            <a:r>
              <a:rPr lang="en-US" dirty="0"/>
              <a:t> </a:t>
            </a:r>
            <a:r>
              <a:rPr lang="en-US" dirty="0" err="1"/>
              <a:t>elit</a:t>
            </a:r>
            <a:r>
              <a:rPr lang="en-US" dirty="0"/>
              <a:t>. </a:t>
            </a:r>
            <a:r>
              <a:rPr lang="en-US" dirty="0" err="1"/>
              <a:t>Mauris</a:t>
            </a:r>
            <a:r>
              <a:rPr lang="en-US" dirty="0"/>
              <a:t> </a:t>
            </a:r>
            <a:r>
              <a:rPr lang="en-US" dirty="0" err="1"/>
              <a:t>accum</a:t>
            </a:r>
            <a:r>
              <a:rPr lang="en-US" dirty="0"/>
              <a:t> san </a:t>
            </a:r>
            <a:r>
              <a:rPr lang="en-US" dirty="0" err="1"/>
              <a:t>urna</a:t>
            </a:r>
            <a:r>
              <a:rPr lang="en-US" dirty="0"/>
              <a:t>. </a:t>
            </a:r>
            <a:r>
              <a:rPr lang="en-US" dirty="0" err="1"/>
              <a:t>Sus</a:t>
            </a:r>
            <a:r>
              <a:rPr lang="en-US" dirty="0"/>
              <a:t> </a:t>
            </a:r>
            <a:r>
              <a:rPr lang="en-US" dirty="0" err="1"/>
              <a:t>pendisse</a:t>
            </a:r>
            <a:r>
              <a:rPr lang="en-US" dirty="0"/>
              <a:t> </a:t>
            </a:r>
            <a:r>
              <a:rPr lang="en-US" dirty="0" err="1"/>
              <a:t>sem</a:t>
            </a:r>
            <a:r>
              <a:rPr lang="en-US" dirty="0"/>
              <a:t> per semper </a:t>
            </a:r>
            <a:r>
              <a:rPr lang="en-US" dirty="0" err="1"/>
              <a:t>commodo</a:t>
            </a:r>
            <a:r>
              <a:rPr lang="en-US" dirty="0"/>
              <a:t> lorem.”</a:t>
            </a:r>
          </a:p>
        </p:txBody>
      </p:sp>
      <p:sp>
        <p:nvSpPr>
          <p:cNvPr id="7" name="Text Placeholder 2">
            <a:extLst>
              <a:ext uri="{FF2B5EF4-FFF2-40B4-BE49-F238E27FC236}">
                <a16:creationId xmlns:a16="http://schemas.microsoft.com/office/drawing/2014/main" xmlns="" id="{D53A335E-67E2-3E4F-88F7-0D3EB5BAE73D}"/>
              </a:ext>
            </a:extLst>
          </p:cNvPr>
          <p:cNvSpPr>
            <a:spLocks noGrp="1"/>
          </p:cNvSpPr>
          <p:nvPr>
            <p:ph type="body" idx="1" hasCustomPrompt="1"/>
          </p:nvPr>
        </p:nvSpPr>
        <p:spPr>
          <a:xfrm>
            <a:off x="457199" y="5485384"/>
            <a:ext cx="8366761" cy="347472"/>
          </a:xfrm>
        </p:spPr>
        <p:txBody>
          <a:bodyPr/>
          <a:lstStyle>
            <a:lvl1pPr marL="0" indent="0">
              <a:buNone/>
              <a:defRPr sz="1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add attribution</a:t>
            </a:r>
          </a:p>
        </p:txBody>
      </p:sp>
    </p:spTree>
    <p:extLst>
      <p:ext uri="{BB962C8B-B14F-4D97-AF65-F5344CB8AC3E}">
        <p14:creationId xmlns:p14="http://schemas.microsoft.com/office/powerpoint/2010/main" val="115739639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68019444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xmlns="" id="{55DE8436-F632-4929-A0C4-8AB62F36165A}"/>
              </a:ext>
            </a:extLst>
          </p:cNvPr>
          <p:cNvSpPr>
            <a:spLocks noGrp="1"/>
          </p:cNvSpPr>
          <p:nvPr>
            <p:ph type="title" hasCustomPrompt="1"/>
          </p:nvPr>
        </p:nvSpPr>
        <p:spPr/>
        <p:txBody>
          <a:bodyPr/>
          <a:lstStyle/>
          <a:p>
            <a:r>
              <a:rPr lang="en-US" dirty="0"/>
              <a:t>Click to edit title</a:t>
            </a:r>
          </a:p>
        </p:txBody>
      </p:sp>
    </p:spTree>
    <p:extLst>
      <p:ext uri="{BB962C8B-B14F-4D97-AF65-F5344CB8AC3E}">
        <p14:creationId xmlns:p14="http://schemas.microsoft.com/office/powerpoint/2010/main" val="12533190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xmlns="" id="{84EDECE2-F9F2-4351-A826-ACD78703CADF}"/>
              </a:ext>
            </a:extLst>
          </p:cNvPr>
          <p:cNvSpPr>
            <a:spLocks noGrp="1"/>
          </p:cNvSpPr>
          <p:nvPr>
            <p:ph type="title" hasCustomPrompt="1"/>
          </p:nvPr>
        </p:nvSpPr>
        <p:spPr/>
        <p:txBody>
          <a:bodyPr/>
          <a:lstStyle/>
          <a:p>
            <a:r>
              <a:rPr lang="en-US" dirty="0"/>
              <a:t>Click to edit title</a:t>
            </a:r>
          </a:p>
        </p:txBody>
      </p:sp>
      <p:sp>
        <p:nvSpPr>
          <p:cNvPr id="3" name="Content Placeholder 2"/>
          <p:cNvSpPr>
            <a:spLocks noGrp="1"/>
          </p:cNvSpPr>
          <p:nvPr>
            <p:ph idx="1" hasCustomPrompt="1"/>
          </p:nvPr>
        </p:nvSpPr>
        <p:spPr/>
        <p:txBody>
          <a:bodyPr/>
          <a:lstStyle/>
          <a:p>
            <a:pPr lvl="0"/>
            <a:r>
              <a:rPr lang="en-US" dirty="0"/>
              <a:t>Click to edit text</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09937118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Two column graphics righ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a:t>Click to edit title</a:t>
            </a:r>
          </a:p>
        </p:txBody>
      </p:sp>
      <p:sp>
        <p:nvSpPr>
          <p:cNvPr id="3" name="Content Placeholder 2"/>
          <p:cNvSpPr>
            <a:spLocks noGrp="1"/>
          </p:cNvSpPr>
          <p:nvPr>
            <p:ph sz="half" idx="1" hasCustomPrompt="1"/>
          </p:nvPr>
        </p:nvSpPr>
        <p:spPr>
          <a:xfrm>
            <a:off x="457200" y="1527048"/>
            <a:ext cx="5495544" cy="4462272"/>
          </a:xfrm>
        </p:spPr>
        <p:txBody>
          <a:bodyPr/>
          <a:lstStyle/>
          <a:p>
            <a:pPr lvl="0"/>
            <a:r>
              <a:rPr lang="en-US" dirty="0"/>
              <a:t>Click to edit text</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9863522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2"/>
      </p:bgRef>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2167128" y="1815465"/>
            <a:ext cx="4544568" cy="1993392"/>
          </a:xfrm>
        </p:spPr>
        <p:txBody>
          <a:bodyPr anchor="ctr" anchorCtr="0">
            <a:noAutofit/>
          </a:bodyPr>
          <a:lstStyle>
            <a:lvl1pPr algn="l">
              <a:defRPr sz="3600"/>
            </a:lvl1pPr>
          </a:lstStyle>
          <a:p>
            <a:r>
              <a:rPr lang="en-US" dirty="0"/>
              <a:t>Click to Add Title; 4 Lines of Copy; 60 Characters Maximum</a:t>
            </a:r>
          </a:p>
        </p:txBody>
      </p:sp>
      <p:sp>
        <p:nvSpPr>
          <p:cNvPr id="3" name="Subtitle 2"/>
          <p:cNvSpPr>
            <a:spLocks noGrp="1"/>
          </p:cNvSpPr>
          <p:nvPr>
            <p:ph type="subTitle" idx="1" hasCustomPrompt="1"/>
          </p:nvPr>
        </p:nvSpPr>
        <p:spPr>
          <a:xfrm>
            <a:off x="2167128" y="3927729"/>
            <a:ext cx="4544568" cy="276999"/>
          </a:xfrm>
        </p:spPr>
        <p:txBody>
          <a:bodyPr>
            <a:spAutoFit/>
          </a:bodyPr>
          <a:lstStyle>
            <a:lvl1pPr marL="0" marR="0" indent="0" algn="l" defTabSz="914400" rtl="0" eaLnBrk="1" fontAlgn="auto" latinLnBrk="0" hangingPunct="1">
              <a:lnSpc>
                <a:spcPct val="100000"/>
              </a:lnSpc>
              <a:spcBef>
                <a:spcPts val="0"/>
              </a:spcBef>
              <a:spcAft>
                <a:spcPts val="0"/>
              </a:spcAft>
              <a:buClrTx/>
              <a:buSzPct val="100000"/>
              <a:buFont typeface="Arial" panose="020B0604020202020204" pitchFamily="34" charset="0"/>
              <a:buNone/>
              <a:tabLst/>
              <a:defRPr sz="18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add Presenter Name</a:t>
            </a:r>
          </a:p>
        </p:txBody>
      </p:sp>
      <p:sp>
        <p:nvSpPr>
          <p:cNvPr id="14" name="TextBox 13">
            <a:extLst>
              <a:ext uri="{FF2B5EF4-FFF2-40B4-BE49-F238E27FC236}">
                <a16:creationId xmlns:a16="http://schemas.microsoft.com/office/drawing/2014/main" xmlns="" id="{BB93A754-CF98-4BEB-BE89-ADF1CF77AA4F}"/>
              </a:ext>
            </a:extLst>
          </p:cNvPr>
          <p:cNvSpPr txBox="1"/>
          <p:nvPr/>
        </p:nvSpPr>
        <p:spPr>
          <a:xfrm>
            <a:off x="457200" y="6199632"/>
            <a:ext cx="7095744" cy="323165"/>
          </a:xfrm>
          <a:prstGeom prst="rect">
            <a:avLst/>
          </a:prstGeom>
          <a:noFill/>
        </p:spPr>
        <p:txBody>
          <a:bodyPr wrap="square" lIns="0" tIns="0" rIns="0" bIns="0" rtlCol="0" anchor="b" anchorCtr="0">
            <a:spAutoFit/>
          </a:bodyPr>
          <a:lstStyle/>
          <a:p>
            <a:r>
              <a:rPr lang="en-US" sz="700" dirty="0"/>
              <a:t>© 2021 Gartner, Inc. and/or its affiliates. All rights reserved. Gartner is a registered trademark of Gartner, Inc. or its affiliates. This presentation, including all supporting materials, </a:t>
            </a:r>
            <a:br>
              <a:rPr lang="en-US" sz="700" dirty="0"/>
            </a:br>
            <a:r>
              <a:rPr lang="en-US" sz="700" dirty="0"/>
              <a:t>is proprietary to Gartner, Inc. and/or its affiliates and is for the sole internal use of the intended recipients. Because this presentation may contain information that is confidential, proprietary or otherwise legally protected, it may not be further copied, distributed or publicly displayed without the express written permission of Gartner, Inc. or its affiliates.</a:t>
            </a:r>
          </a:p>
        </p:txBody>
      </p:sp>
      <p:sp>
        <p:nvSpPr>
          <p:cNvPr id="11" name="Rectangle 10">
            <a:extLst>
              <a:ext uri="{FF2B5EF4-FFF2-40B4-BE49-F238E27FC236}">
                <a16:creationId xmlns:a16="http://schemas.microsoft.com/office/drawing/2014/main" xmlns="" id="{DF52C871-2562-42C8-892F-B626144557EB}"/>
              </a:ext>
            </a:extLst>
          </p:cNvPr>
          <p:cNvSpPr>
            <a:spLocks noChangeAspect="1"/>
          </p:cNvSpPr>
          <p:nvPr/>
        </p:nvSpPr>
        <p:spPr>
          <a:xfrm>
            <a:off x="1591056" y="1344168"/>
            <a:ext cx="164592" cy="329184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endParaRPr lang="en-US" dirty="0"/>
          </a:p>
        </p:txBody>
      </p:sp>
      <p:sp>
        <p:nvSpPr>
          <p:cNvPr id="13" name="Rectangle 12">
            <a:extLst>
              <a:ext uri="{FF2B5EF4-FFF2-40B4-BE49-F238E27FC236}">
                <a16:creationId xmlns:a16="http://schemas.microsoft.com/office/drawing/2014/main" xmlns="" id="{1381A73D-9388-4EC4-8DD3-AFDF9CEB6291}"/>
              </a:ext>
            </a:extLst>
          </p:cNvPr>
          <p:cNvSpPr>
            <a:spLocks noChangeAspect="1"/>
          </p:cNvSpPr>
          <p:nvPr/>
        </p:nvSpPr>
        <p:spPr>
          <a:xfrm>
            <a:off x="7059168" y="1344168"/>
            <a:ext cx="164592" cy="329184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endParaRPr lang="en-US" dirty="0"/>
          </a:p>
        </p:txBody>
      </p:sp>
      <p:pic>
        <p:nvPicPr>
          <p:cNvPr id="27" name="Picture 26">
            <a:extLst>
              <a:ext uri="{FF2B5EF4-FFF2-40B4-BE49-F238E27FC236}">
                <a16:creationId xmlns:a16="http://schemas.microsoft.com/office/drawing/2014/main" xmlns="" id="{E77AE7DB-FD48-4294-BD87-EA8DA4C9EC3F}"/>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686167" y="6056352"/>
            <a:ext cx="2057400" cy="468273"/>
          </a:xfrm>
          <a:prstGeom prst="rect">
            <a:avLst/>
          </a:prstGeom>
        </p:spPr>
      </p:pic>
    </p:spTree>
    <p:extLst>
      <p:ext uri="{BB962C8B-B14F-4D97-AF65-F5344CB8AC3E}">
        <p14:creationId xmlns:p14="http://schemas.microsoft.com/office/powerpoint/2010/main" val="3602839393"/>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twoObj" preserve="1">
  <p:cSld name="Two column">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a:t>Click to edit title</a:t>
            </a:r>
          </a:p>
        </p:txBody>
      </p:sp>
      <p:sp>
        <p:nvSpPr>
          <p:cNvPr id="3" name="Content Placeholder 2"/>
          <p:cNvSpPr>
            <a:spLocks noGrp="1"/>
          </p:cNvSpPr>
          <p:nvPr>
            <p:ph sz="half" idx="1" hasCustomPrompt="1"/>
          </p:nvPr>
        </p:nvSpPr>
        <p:spPr>
          <a:xfrm>
            <a:off x="457200" y="1527048"/>
            <a:ext cx="5495544" cy="4462272"/>
          </a:xfrm>
        </p:spPr>
        <p:txBody>
          <a:bodyPr/>
          <a:lstStyle/>
          <a:p>
            <a:pPr lvl="0"/>
            <a:r>
              <a:rPr lang="en-US" dirty="0"/>
              <a:t>Click to edit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hasCustomPrompt="1"/>
          </p:nvPr>
        </p:nvSpPr>
        <p:spPr>
          <a:xfrm>
            <a:off x="6236208" y="1527048"/>
            <a:ext cx="5495544" cy="4462272"/>
          </a:xfrm>
        </p:spPr>
        <p:txBody>
          <a:bodyPr/>
          <a:lstStyle/>
          <a:p>
            <a:pPr lvl="0"/>
            <a:r>
              <a:rPr lang="en-US" dirty="0"/>
              <a:t>Click to edit text</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56608566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twoObj" preserve="1">
  <p:cSld name="Three column">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a:t>Click to edit title</a:t>
            </a:r>
          </a:p>
        </p:txBody>
      </p:sp>
      <p:sp>
        <p:nvSpPr>
          <p:cNvPr id="3" name="Content Placeholder 2"/>
          <p:cNvSpPr>
            <a:spLocks noGrp="1"/>
          </p:cNvSpPr>
          <p:nvPr>
            <p:ph sz="half" idx="1" hasCustomPrompt="1"/>
          </p:nvPr>
        </p:nvSpPr>
        <p:spPr>
          <a:xfrm>
            <a:off x="457200" y="1527048"/>
            <a:ext cx="3337560" cy="4462272"/>
          </a:xfrm>
        </p:spPr>
        <p:txBody>
          <a:bodyPr/>
          <a:lstStyle>
            <a:lvl1pPr>
              <a:defRPr sz="2000"/>
            </a:lvl1pPr>
            <a:lvl2pPr>
              <a:defRPr sz="2000"/>
            </a:lvl2pPr>
            <a:lvl3pPr>
              <a:defRPr sz="2000"/>
            </a:lvl3pPr>
            <a:lvl4pPr>
              <a:defRPr sz="2000"/>
            </a:lvl4pPr>
            <a:lvl5pPr>
              <a:defRPr sz="2000"/>
            </a:lvl5pPr>
          </a:lstStyle>
          <a:p>
            <a:pPr lvl="0"/>
            <a:r>
              <a:rPr lang="en-US" dirty="0"/>
              <a:t>Click to edit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hasCustomPrompt="1"/>
          </p:nvPr>
        </p:nvSpPr>
        <p:spPr>
          <a:xfrm>
            <a:off x="4425696" y="1527048"/>
            <a:ext cx="3337560" cy="4462272"/>
          </a:xfrm>
        </p:spPr>
        <p:txBody>
          <a:bodyPr/>
          <a:lstStyle>
            <a:lvl1pPr>
              <a:defRPr sz="2000"/>
            </a:lvl1pPr>
            <a:lvl2pPr>
              <a:defRPr sz="2000"/>
            </a:lvl2pPr>
            <a:lvl3pPr>
              <a:defRPr sz="2000"/>
            </a:lvl3pPr>
            <a:lvl4pPr>
              <a:defRPr sz="2000"/>
            </a:lvl4pPr>
            <a:lvl5pPr>
              <a:defRPr sz="2000"/>
            </a:lvl5pPr>
          </a:lstStyle>
          <a:p>
            <a:pPr lvl="0"/>
            <a:r>
              <a:rPr lang="en-US" dirty="0"/>
              <a:t>Click to edit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Content Placeholder 3">
            <a:extLst>
              <a:ext uri="{FF2B5EF4-FFF2-40B4-BE49-F238E27FC236}">
                <a16:creationId xmlns:a16="http://schemas.microsoft.com/office/drawing/2014/main" xmlns="" id="{13ADFCF5-3DAD-4A00-B1EE-30FF7A1A1DC5}"/>
              </a:ext>
            </a:extLst>
          </p:cNvPr>
          <p:cNvSpPr>
            <a:spLocks noGrp="1"/>
          </p:cNvSpPr>
          <p:nvPr>
            <p:ph sz="half" idx="10" hasCustomPrompt="1"/>
          </p:nvPr>
        </p:nvSpPr>
        <p:spPr>
          <a:xfrm>
            <a:off x="8394192" y="1527048"/>
            <a:ext cx="3337560" cy="4462272"/>
          </a:xfrm>
        </p:spPr>
        <p:txBody>
          <a:bodyPr/>
          <a:lstStyle>
            <a:lvl1pPr>
              <a:defRPr sz="2000"/>
            </a:lvl1pPr>
            <a:lvl2pPr>
              <a:defRPr sz="2000"/>
            </a:lvl2pPr>
            <a:lvl3pPr>
              <a:defRPr sz="2000"/>
            </a:lvl3pPr>
            <a:lvl4pPr>
              <a:defRPr sz="2000"/>
            </a:lvl4pPr>
            <a:lvl5pPr>
              <a:defRPr sz="2000"/>
            </a:lvl5pPr>
          </a:lstStyle>
          <a:p>
            <a:pPr lvl="0"/>
            <a:r>
              <a:rPr lang="en-US" dirty="0"/>
              <a:t>Click to edit text</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19895298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twoObj" preserve="1">
  <p:cSld name="Three column shaded">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a:t>Click to edit title</a:t>
            </a:r>
          </a:p>
        </p:txBody>
      </p:sp>
      <p:sp>
        <p:nvSpPr>
          <p:cNvPr id="3" name="Content Placeholder 2"/>
          <p:cNvSpPr>
            <a:spLocks noGrp="1"/>
          </p:cNvSpPr>
          <p:nvPr>
            <p:ph sz="half" idx="1" hasCustomPrompt="1"/>
          </p:nvPr>
        </p:nvSpPr>
        <p:spPr>
          <a:xfrm>
            <a:off x="457200" y="1527048"/>
            <a:ext cx="3337560" cy="4462272"/>
          </a:xfrm>
          <a:solidFill>
            <a:srgbClr val="355578"/>
          </a:solidFill>
        </p:spPr>
        <p:txBody>
          <a:bodyPr lIns="182880" tIns="182880" rIns="91440" bIns="91440"/>
          <a:lstStyle>
            <a:lvl1pPr>
              <a:defRPr sz="2000"/>
            </a:lvl1pPr>
            <a:lvl2pPr>
              <a:defRPr sz="2000"/>
            </a:lvl2pPr>
            <a:lvl3pPr>
              <a:defRPr sz="2000"/>
            </a:lvl3pPr>
            <a:lvl4pPr>
              <a:defRPr sz="2000"/>
            </a:lvl4pPr>
            <a:lvl5pPr>
              <a:defRPr sz="2000"/>
            </a:lvl5pPr>
          </a:lstStyle>
          <a:p>
            <a:pPr lvl="0"/>
            <a:r>
              <a:rPr lang="en-US" dirty="0"/>
              <a:t>Click to edit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hasCustomPrompt="1"/>
          </p:nvPr>
        </p:nvSpPr>
        <p:spPr>
          <a:xfrm>
            <a:off x="4425696" y="1527048"/>
            <a:ext cx="3337560" cy="4462272"/>
          </a:xfrm>
          <a:solidFill>
            <a:srgbClr val="355578"/>
          </a:solidFill>
        </p:spPr>
        <p:txBody>
          <a:bodyPr lIns="182880" tIns="182880" rIns="91440" bIns="91440"/>
          <a:lstStyle>
            <a:lvl1pPr>
              <a:defRPr sz="2000"/>
            </a:lvl1pPr>
            <a:lvl2pPr>
              <a:defRPr sz="2000"/>
            </a:lvl2pPr>
            <a:lvl3pPr>
              <a:defRPr sz="2000"/>
            </a:lvl3pPr>
            <a:lvl4pPr>
              <a:defRPr sz="2000"/>
            </a:lvl4pPr>
            <a:lvl5pPr>
              <a:defRPr sz="2000"/>
            </a:lvl5pPr>
          </a:lstStyle>
          <a:p>
            <a:pPr lvl="0"/>
            <a:r>
              <a:rPr lang="en-US" dirty="0"/>
              <a:t>Click to edit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Content Placeholder 3">
            <a:extLst>
              <a:ext uri="{FF2B5EF4-FFF2-40B4-BE49-F238E27FC236}">
                <a16:creationId xmlns:a16="http://schemas.microsoft.com/office/drawing/2014/main" xmlns="" id="{13ADFCF5-3DAD-4A00-B1EE-30FF7A1A1DC5}"/>
              </a:ext>
            </a:extLst>
          </p:cNvPr>
          <p:cNvSpPr>
            <a:spLocks noGrp="1"/>
          </p:cNvSpPr>
          <p:nvPr>
            <p:ph sz="half" idx="10" hasCustomPrompt="1"/>
          </p:nvPr>
        </p:nvSpPr>
        <p:spPr>
          <a:xfrm>
            <a:off x="8394192" y="1527048"/>
            <a:ext cx="3337560" cy="4462272"/>
          </a:xfrm>
          <a:solidFill>
            <a:srgbClr val="355578"/>
          </a:solidFill>
        </p:spPr>
        <p:txBody>
          <a:bodyPr lIns="182880" tIns="182880" rIns="91440" bIns="91440"/>
          <a:lstStyle>
            <a:lvl1pPr>
              <a:defRPr sz="2000"/>
            </a:lvl1pPr>
            <a:lvl2pPr>
              <a:defRPr sz="2000"/>
            </a:lvl2pPr>
            <a:lvl3pPr>
              <a:defRPr sz="2000"/>
            </a:lvl3pPr>
            <a:lvl4pPr>
              <a:defRPr sz="2000"/>
            </a:lvl4pPr>
            <a:lvl5pPr>
              <a:defRPr sz="2000"/>
            </a:lvl5pPr>
          </a:lstStyle>
          <a:p>
            <a:pPr lvl="0"/>
            <a:r>
              <a:rPr lang="en-US" dirty="0"/>
              <a:t>Click to edit text</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30591013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type="twoObj" preserve="1">
  <p:cSld name="Four colum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361950"/>
            <a:ext cx="11274552" cy="451231"/>
          </a:xfrm>
        </p:spPr>
        <p:txBody>
          <a:bodyPr/>
          <a:lstStyle/>
          <a:p>
            <a:r>
              <a:rPr lang="en-US" dirty="0"/>
              <a:t>Click to edit title</a:t>
            </a:r>
          </a:p>
        </p:txBody>
      </p:sp>
      <p:sp>
        <p:nvSpPr>
          <p:cNvPr id="3" name="Content Placeholder 2"/>
          <p:cNvSpPr>
            <a:spLocks noGrp="1"/>
          </p:cNvSpPr>
          <p:nvPr>
            <p:ph sz="half" idx="1" hasCustomPrompt="1"/>
          </p:nvPr>
        </p:nvSpPr>
        <p:spPr>
          <a:xfrm>
            <a:off x="457200" y="1527048"/>
            <a:ext cx="2600706" cy="4462272"/>
          </a:xfrm>
        </p:spPr>
        <p:txBody>
          <a:bodyPr/>
          <a:lstStyle>
            <a:lvl1pPr>
              <a:defRPr sz="2000"/>
            </a:lvl1pPr>
            <a:lvl2pPr>
              <a:defRPr sz="2000"/>
            </a:lvl2pPr>
            <a:lvl3pPr>
              <a:defRPr sz="2000"/>
            </a:lvl3pPr>
            <a:lvl4pPr>
              <a:defRPr sz="2000"/>
            </a:lvl4pPr>
            <a:lvl5pPr>
              <a:defRPr sz="2000"/>
            </a:lvl5pPr>
          </a:lstStyle>
          <a:p>
            <a:pPr lvl="0"/>
            <a:r>
              <a:rPr lang="en-US" dirty="0"/>
              <a:t>Click to edit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hasCustomPrompt="1"/>
          </p:nvPr>
        </p:nvSpPr>
        <p:spPr>
          <a:xfrm>
            <a:off x="3348482" y="1527048"/>
            <a:ext cx="2600706" cy="4462272"/>
          </a:xfrm>
        </p:spPr>
        <p:txBody>
          <a:bodyPr/>
          <a:lstStyle>
            <a:lvl1pPr>
              <a:defRPr sz="2000"/>
            </a:lvl1pPr>
            <a:lvl2pPr>
              <a:defRPr sz="2000"/>
            </a:lvl2pPr>
            <a:lvl3pPr>
              <a:defRPr sz="2000"/>
            </a:lvl3pPr>
            <a:lvl4pPr>
              <a:defRPr sz="2000"/>
            </a:lvl4pPr>
            <a:lvl5pPr>
              <a:defRPr sz="2000"/>
            </a:lvl5pPr>
          </a:lstStyle>
          <a:p>
            <a:pPr lvl="0"/>
            <a:r>
              <a:rPr lang="en-US" dirty="0"/>
              <a:t>Click to edit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Content Placeholder 3">
            <a:extLst>
              <a:ext uri="{FF2B5EF4-FFF2-40B4-BE49-F238E27FC236}">
                <a16:creationId xmlns:a16="http://schemas.microsoft.com/office/drawing/2014/main" xmlns="" id="{13ADFCF5-3DAD-4A00-B1EE-30FF7A1A1DC5}"/>
              </a:ext>
            </a:extLst>
          </p:cNvPr>
          <p:cNvSpPr>
            <a:spLocks noGrp="1"/>
          </p:cNvSpPr>
          <p:nvPr>
            <p:ph sz="half" idx="10" hasCustomPrompt="1"/>
          </p:nvPr>
        </p:nvSpPr>
        <p:spPr>
          <a:xfrm>
            <a:off x="6239764" y="1527048"/>
            <a:ext cx="2600706" cy="4462272"/>
          </a:xfrm>
        </p:spPr>
        <p:txBody>
          <a:bodyPr/>
          <a:lstStyle>
            <a:lvl1pPr>
              <a:defRPr sz="2000"/>
            </a:lvl1pPr>
            <a:lvl2pPr>
              <a:defRPr sz="2000"/>
            </a:lvl2pPr>
            <a:lvl3pPr>
              <a:defRPr sz="2000"/>
            </a:lvl3pPr>
            <a:lvl4pPr>
              <a:defRPr sz="2000"/>
            </a:lvl4pPr>
            <a:lvl5pPr>
              <a:defRPr sz="2000"/>
            </a:lvl5pPr>
          </a:lstStyle>
          <a:p>
            <a:pPr lvl="0"/>
            <a:r>
              <a:rPr lang="en-US" dirty="0"/>
              <a:t>Click to edit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Content Placeholder 3">
            <a:extLst>
              <a:ext uri="{FF2B5EF4-FFF2-40B4-BE49-F238E27FC236}">
                <a16:creationId xmlns:a16="http://schemas.microsoft.com/office/drawing/2014/main" xmlns="" id="{B226B5DF-DF35-419C-8251-4F81A740D77A}"/>
              </a:ext>
            </a:extLst>
          </p:cNvPr>
          <p:cNvSpPr>
            <a:spLocks noGrp="1"/>
          </p:cNvSpPr>
          <p:nvPr>
            <p:ph sz="half" idx="11" hasCustomPrompt="1"/>
          </p:nvPr>
        </p:nvSpPr>
        <p:spPr>
          <a:xfrm>
            <a:off x="9131046" y="1527048"/>
            <a:ext cx="2600706" cy="4462272"/>
          </a:xfrm>
        </p:spPr>
        <p:txBody>
          <a:bodyPr/>
          <a:lstStyle>
            <a:lvl1pPr>
              <a:defRPr sz="2000"/>
            </a:lvl1pPr>
            <a:lvl2pPr>
              <a:defRPr sz="2000"/>
            </a:lvl2pPr>
            <a:lvl3pPr>
              <a:defRPr sz="2000"/>
            </a:lvl3pPr>
            <a:lvl4pPr>
              <a:defRPr sz="2000"/>
            </a:lvl4pPr>
            <a:lvl5pPr>
              <a:defRPr sz="2000"/>
            </a:lvl5pPr>
          </a:lstStyle>
          <a:p>
            <a:pPr lvl="0"/>
            <a:r>
              <a:rPr lang="en-US" dirty="0"/>
              <a:t>Click to edit text</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96411069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type="twoObj" preserve="1">
  <p:cSld name="Four column shaded">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361950"/>
            <a:ext cx="11274552" cy="451231"/>
          </a:xfrm>
        </p:spPr>
        <p:txBody>
          <a:bodyPr/>
          <a:lstStyle/>
          <a:p>
            <a:r>
              <a:rPr lang="en-US" dirty="0"/>
              <a:t>Click to edit title</a:t>
            </a:r>
          </a:p>
        </p:txBody>
      </p:sp>
      <p:sp>
        <p:nvSpPr>
          <p:cNvPr id="3" name="Content Placeholder 2"/>
          <p:cNvSpPr>
            <a:spLocks noGrp="1"/>
          </p:cNvSpPr>
          <p:nvPr>
            <p:ph sz="half" idx="1" hasCustomPrompt="1"/>
          </p:nvPr>
        </p:nvSpPr>
        <p:spPr>
          <a:xfrm>
            <a:off x="457200" y="1527048"/>
            <a:ext cx="2600706" cy="4462272"/>
          </a:xfrm>
          <a:solidFill>
            <a:srgbClr val="355578"/>
          </a:solidFill>
        </p:spPr>
        <p:txBody>
          <a:bodyPr lIns="91440" tIns="182880" rIns="91440" bIns="91440"/>
          <a:lstStyle>
            <a:lvl1pPr>
              <a:defRPr sz="2000"/>
            </a:lvl1pPr>
            <a:lvl2pPr>
              <a:defRPr sz="2000"/>
            </a:lvl2pPr>
            <a:lvl3pPr>
              <a:defRPr sz="2000"/>
            </a:lvl3pPr>
            <a:lvl4pPr>
              <a:defRPr sz="2000"/>
            </a:lvl4pPr>
            <a:lvl5pPr>
              <a:defRPr sz="2000"/>
            </a:lvl5pPr>
          </a:lstStyle>
          <a:p>
            <a:pPr lvl="0"/>
            <a:r>
              <a:rPr lang="en-US" dirty="0"/>
              <a:t>Click to edit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hasCustomPrompt="1"/>
          </p:nvPr>
        </p:nvSpPr>
        <p:spPr>
          <a:xfrm>
            <a:off x="3348482" y="1527048"/>
            <a:ext cx="2600706" cy="4462272"/>
          </a:xfrm>
          <a:solidFill>
            <a:srgbClr val="355578"/>
          </a:solidFill>
        </p:spPr>
        <p:txBody>
          <a:bodyPr lIns="91440" tIns="182880" rIns="91440" bIns="91440"/>
          <a:lstStyle>
            <a:lvl1pPr>
              <a:defRPr sz="2000"/>
            </a:lvl1pPr>
            <a:lvl2pPr>
              <a:defRPr sz="2000"/>
            </a:lvl2pPr>
            <a:lvl3pPr>
              <a:defRPr sz="2000"/>
            </a:lvl3pPr>
            <a:lvl4pPr>
              <a:defRPr sz="2000"/>
            </a:lvl4pPr>
            <a:lvl5pPr>
              <a:defRPr sz="2000"/>
            </a:lvl5pPr>
          </a:lstStyle>
          <a:p>
            <a:pPr lvl="0"/>
            <a:r>
              <a:rPr lang="en-US" dirty="0"/>
              <a:t>Click to edit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Content Placeholder 3">
            <a:extLst>
              <a:ext uri="{FF2B5EF4-FFF2-40B4-BE49-F238E27FC236}">
                <a16:creationId xmlns:a16="http://schemas.microsoft.com/office/drawing/2014/main" xmlns="" id="{13ADFCF5-3DAD-4A00-B1EE-30FF7A1A1DC5}"/>
              </a:ext>
            </a:extLst>
          </p:cNvPr>
          <p:cNvSpPr>
            <a:spLocks noGrp="1"/>
          </p:cNvSpPr>
          <p:nvPr>
            <p:ph sz="half" idx="10" hasCustomPrompt="1"/>
          </p:nvPr>
        </p:nvSpPr>
        <p:spPr>
          <a:xfrm>
            <a:off x="6239764" y="1527048"/>
            <a:ext cx="2600706" cy="4462272"/>
          </a:xfrm>
          <a:solidFill>
            <a:srgbClr val="355578"/>
          </a:solidFill>
        </p:spPr>
        <p:txBody>
          <a:bodyPr lIns="91440" tIns="182880" rIns="91440" bIns="91440"/>
          <a:lstStyle>
            <a:lvl1pPr>
              <a:defRPr sz="2000"/>
            </a:lvl1pPr>
            <a:lvl2pPr>
              <a:defRPr sz="2000"/>
            </a:lvl2pPr>
            <a:lvl3pPr>
              <a:defRPr sz="2000"/>
            </a:lvl3pPr>
            <a:lvl4pPr>
              <a:defRPr sz="2000"/>
            </a:lvl4pPr>
            <a:lvl5pPr>
              <a:defRPr sz="2000"/>
            </a:lvl5pPr>
          </a:lstStyle>
          <a:p>
            <a:pPr lvl="0"/>
            <a:r>
              <a:rPr lang="en-US" dirty="0"/>
              <a:t>Click to edit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Content Placeholder 3">
            <a:extLst>
              <a:ext uri="{FF2B5EF4-FFF2-40B4-BE49-F238E27FC236}">
                <a16:creationId xmlns:a16="http://schemas.microsoft.com/office/drawing/2014/main" xmlns="" id="{F44528D9-D4DF-4ABD-97AD-FCFEE24F7C53}"/>
              </a:ext>
            </a:extLst>
          </p:cNvPr>
          <p:cNvSpPr>
            <a:spLocks noGrp="1"/>
          </p:cNvSpPr>
          <p:nvPr>
            <p:ph sz="half" idx="11" hasCustomPrompt="1"/>
          </p:nvPr>
        </p:nvSpPr>
        <p:spPr>
          <a:xfrm>
            <a:off x="9131046" y="1527048"/>
            <a:ext cx="2600706" cy="4462272"/>
          </a:xfrm>
          <a:solidFill>
            <a:srgbClr val="355578"/>
          </a:solidFill>
        </p:spPr>
        <p:txBody>
          <a:bodyPr lIns="91440" tIns="182880" rIns="91440" bIns="91440"/>
          <a:lstStyle>
            <a:lvl1pPr>
              <a:defRPr sz="2000"/>
            </a:lvl1pPr>
            <a:lvl2pPr>
              <a:defRPr sz="2000"/>
            </a:lvl2pPr>
            <a:lvl3pPr>
              <a:defRPr sz="2000"/>
            </a:lvl3pPr>
            <a:lvl4pPr>
              <a:defRPr sz="2000"/>
            </a:lvl4pPr>
            <a:lvl5pPr>
              <a:defRPr sz="2000"/>
            </a:lvl5pPr>
          </a:lstStyle>
          <a:p>
            <a:pPr lvl="0"/>
            <a:r>
              <a:rPr lang="en-US" dirty="0"/>
              <a:t>Click to edit text</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85885700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Divider B1_Sky">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057400" y="1527048"/>
            <a:ext cx="4910328" cy="2935224"/>
          </a:xfrm>
        </p:spPr>
        <p:txBody>
          <a:bodyPr anchor="ctr" anchorCtr="0"/>
          <a:lstStyle>
            <a:lvl1pPr>
              <a:lnSpc>
                <a:spcPct val="100000"/>
              </a:lnSpc>
              <a:defRPr sz="3200"/>
            </a:lvl1pPr>
          </a:lstStyle>
          <a:p>
            <a:r>
              <a:rPr lang="en-US" dirty="0"/>
              <a:t>Divider Slide</a:t>
            </a:r>
            <a:br>
              <a:rPr lang="en-US" dirty="0"/>
            </a:br>
            <a:r>
              <a:rPr lang="en-US" dirty="0"/>
              <a:t>30 Characters Max.</a:t>
            </a:r>
            <a:br>
              <a:rPr lang="en-US" dirty="0"/>
            </a:br>
            <a:r>
              <a:rPr lang="en-US" dirty="0"/>
              <a:t>Lorem Ipsum</a:t>
            </a:r>
          </a:p>
        </p:txBody>
      </p:sp>
      <p:sp>
        <p:nvSpPr>
          <p:cNvPr id="9" name="Rectangle 8">
            <a:extLst>
              <a:ext uri="{FF2B5EF4-FFF2-40B4-BE49-F238E27FC236}">
                <a16:creationId xmlns:a16="http://schemas.microsoft.com/office/drawing/2014/main" xmlns="" id="{2732D673-8A01-4D67-952F-C50DD619BB5A}"/>
              </a:ext>
            </a:extLst>
          </p:cNvPr>
          <p:cNvSpPr/>
          <p:nvPr/>
        </p:nvSpPr>
        <p:spPr>
          <a:xfrm>
            <a:off x="0" y="1353312"/>
            <a:ext cx="1755648" cy="329184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endParaRPr lang="en-US" dirty="0"/>
          </a:p>
        </p:txBody>
      </p:sp>
      <p:sp>
        <p:nvSpPr>
          <p:cNvPr id="10" name="Rectangle 9">
            <a:extLst>
              <a:ext uri="{FF2B5EF4-FFF2-40B4-BE49-F238E27FC236}">
                <a16:creationId xmlns:a16="http://schemas.microsoft.com/office/drawing/2014/main" xmlns="" id="{BCD94C69-E2DB-4D1B-9563-7EE92CB777A0}"/>
              </a:ext>
            </a:extLst>
          </p:cNvPr>
          <p:cNvSpPr/>
          <p:nvPr/>
        </p:nvSpPr>
        <p:spPr>
          <a:xfrm>
            <a:off x="7141464" y="1353312"/>
            <a:ext cx="5047488" cy="329184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endParaRPr lang="en-US" dirty="0"/>
          </a:p>
        </p:txBody>
      </p:sp>
    </p:spTree>
    <p:extLst>
      <p:ext uri="{BB962C8B-B14F-4D97-AF65-F5344CB8AC3E}">
        <p14:creationId xmlns:p14="http://schemas.microsoft.com/office/powerpoint/2010/main" val="184885056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Quote with photo">
    <p:spTree>
      <p:nvGrpSpPr>
        <p:cNvPr id="1" name=""/>
        <p:cNvGrpSpPr/>
        <p:nvPr/>
      </p:nvGrpSpPr>
      <p:grpSpPr>
        <a:xfrm>
          <a:off x="0" y="0"/>
          <a:ext cx="0" cy="0"/>
          <a:chOff x="0" y="0"/>
          <a:chExt cx="0" cy="0"/>
        </a:xfrm>
      </p:grpSpPr>
      <p:sp>
        <p:nvSpPr>
          <p:cNvPr id="12" name="Title 1">
            <a:extLst>
              <a:ext uri="{FF2B5EF4-FFF2-40B4-BE49-F238E27FC236}">
                <a16:creationId xmlns:a16="http://schemas.microsoft.com/office/drawing/2014/main" xmlns="" id="{E0A68FFD-9422-AD48-96B9-A164E1A79E21}"/>
              </a:ext>
            </a:extLst>
          </p:cNvPr>
          <p:cNvSpPr>
            <a:spLocks noGrp="1"/>
          </p:cNvSpPr>
          <p:nvPr>
            <p:ph type="title" hasCustomPrompt="1"/>
          </p:nvPr>
        </p:nvSpPr>
        <p:spPr>
          <a:xfrm>
            <a:off x="457199" y="1009268"/>
            <a:ext cx="6060141" cy="4476115"/>
          </a:xfrm>
        </p:spPr>
        <p:txBody>
          <a:bodyPr anchor="ctr" anchorCtr="0"/>
          <a:lstStyle>
            <a:lvl1pPr marL="182880" indent="-457200">
              <a:lnSpc>
                <a:spcPct val="100000"/>
              </a:lnSpc>
              <a:defRPr sz="3200"/>
            </a:lvl1pPr>
          </a:lstStyle>
          <a:p>
            <a:r>
              <a:rPr lang="en-US" dirty="0"/>
              <a:t>“Quote placeholder Lorem ipsum dolor sit </a:t>
            </a:r>
            <a:r>
              <a:rPr lang="en-US" dirty="0" err="1"/>
              <a:t>amet</a:t>
            </a:r>
            <a:r>
              <a:rPr lang="en-US" dirty="0"/>
              <a:t>, </a:t>
            </a:r>
            <a:r>
              <a:rPr lang="en-US" dirty="0" err="1"/>
              <a:t>conse</a:t>
            </a:r>
            <a:r>
              <a:rPr lang="en-US" dirty="0"/>
              <a:t> </a:t>
            </a:r>
            <a:r>
              <a:rPr lang="en-US" dirty="0" err="1"/>
              <a:t>ctet</a:t>
            </a:r>
            <a:r>
              <a:rPr lang="en-US" dirty="0"/>
              <a:t> </a:t>
            </a:r>
            <a:r>
              <a:rPr lang="en-US" dirty="0" err="1"/>
              <a:t>ur</a:t>
            </a:r>
            <a:r>
              <a:rPr lang="en-US" dirty="0"/>
              <a:t> </a:t>
            </a:r>
            <a:r>
              <a:rPr lang="en-US" dirty="0" err="1"/>
              <a:t>adipiscing</a:t>
            </a:r>
            <a:r>
              <a:rPr lang="en-US" dirty="0"/>
              <a:t> </a:t>
            </a:r>
            <a:r>
              <a:rPr lang="en-US" dirty="0" err="1"/>
              <a:t>elit</a:t>
            </a:r>
            <a:r>
              <a:rPr lang="en-US" dirty="0"/>
              <a:t>. </a:t>
            </a:r>
            <a:r>
              <a:rPr lang="en-US" dirty="0" err="1"/>
              <a:t>Mauris</a:t>
            </a:r>
            <a:r>
              <a:rPr lang="en-US" dirty="0"/>
              <a:t> </a:t>
            </a:r>
            <a:r>
              <a:rPr lang="en-US" dirty="0" err="1"/>
              <a:t>accum</a:t>
            </a:r>
            <a:r>
              <a:rPr lang="en-US" dirty="0"/>
              <a:t> san </a:t>
            </a:r>
            <a:r>
              <a:rPr lang="en-US" dirty="0" err="1"/>
              <a:t>urna</a:t>
            </a:r>
            <a:r>
              <a:rPr lang="en-US" dirty="0"/>
              <a:t>. </a:t>
            </a:r>
            <a:r>
              <a:rPr lang="en-US" dirty="0" err="1"/>
              <a:t>Sus</a:t>
            </a:r>
            <a:r>
              <a:rPr lang="en-US" dirty="0"/>
              <a:t> </a:t>
            </a:r>
            <a:r>
              <a:rPr lang="en-US" dirty="0" err="1"/>
              <a:t>pendisse</a:t>
            </a:r>
            <a:r>
              <a:rPr lang="en-US" dirty="0"/>
              <a:t> </a:t>
            </a:r>
            <a:r>
              <a:rPr lang="en-US" dirty="0" err="1"/>
              <a:t>sem</a:t>
            </a:r>
            <a:r>
              <a:rPr lang="en-US" dirty="0"/>
              <a:t> per semper </a:t>
            </a:r>
            <a:r>
              <a:rPr lang="en-US" dirty="0" err="1"/>
              <a:t>commodo</a:t>
            </a:r>
            <a:r>
              <a:rPr lang="en-US" dirty="0"/>
              <a:t>.”</a:t>
            </a:r>
          </a:p>
        </p:txBody>
      </p:sp>
      <p:sp>
        <p:nvSpPr>
          <p:cNvPr id="13" name="Text Placeholder 2">
            <a:extLst>
              <a:ext uri="{FF2B5EF4-FFF2-40B4-BE49-F238E27FC236}">
                <a16:creationId xmlns:a16="http://schemas.microsoft.com/office/drawing/2014/main" xmlns="" id="{01906285-85F2-BB4E-BA6A-9804659FC9B8}"/>
              </a:ext>
            </a:extLst>
          </p:cNvPr>
          <p:cNvSpPr>
            <a:spLocks noGrp="1"/>
          </p:cNvSpPr>
          <p:nvPr>
            <p:ph type="body" idx="1" hasCustomPrompt="1"/>
          </p:nvPr>
        </p:nvSpPr>
        <p:spPr>
          <a:xfrm>
            <a:off x="457199" y="5485384"/>
            <a:ext cx="6060141" cy="347472"/>
          </a:xfrm>
        </p:spPr>
        <p:txBody>
          <a:bodyPr/>
          <a:lstStyle>
            <a:lvl1pPr marL="0" indent="0">
              <a:buNone/>
              <a:defRPr sz="1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add attribution</a:t>
            </a:r>
          </a:p>
        </p:txBody>
      </p:sp>
      <p:sp>
        <p:nvSpPr>
          <p:cNvPr id="10" name="Picture Placeholder 9">
            <a:extLst>
              <a:ext uri="{FF2B5EF4-FFF2-40B4-BE49-F238E27FC236}">
                <a16:creationId xmlns:a16="http://schemas.microsoft.com/office/drawing/2014/main" xmlns="" id="{D2E7EA53-F4D0-483C-9798-E23D7CCB2A12}"/>
              </a:ext>
            </a:extLst>
          </p:cNvPr>
          <p:cNvSpPr>
            <a:spLocks noGrp="1"/>
          </p:cNvSpPr>
          <p:nvPr>
            <p:ph type="pic" sz="quarter" idx="10"/>
          </p:nvPr>
        </p:nvSpPr>
        <p:spPr>
          <a:xfrm>
            <a:off x="7040880" y="1346199"/>
            <a:ext cx="4690872" cy="4297680"/>
          </a:xfrm>
        </p:spPr>
        <p:txBody>
          <a:bodyPr/>
          <a:lstStyle>
            <a:lvl1pPr marL="0" indent="0">
              <a:buNone/>
              <a:defRPr/>
            </a:lvl1pPr>
          </a:lstStyle>
          <a:p>
            <a:r>
              <a:rPr lang="en-US" dirty="0"/>
              <a:t>Click icon to add picture</a:t>
            </a:r>
          </a:p>
        </p:txBody>
      </p:sp>
    </p:spTree>
    <p:extLst>
      <p:ext uri="{BB962C8B-B14F-4D97-AF65-F5344CB8AC3E}">
        <p14:creationId xmlns:p14="http://schemas.microsoft.com/office/powerpoint/2010/main" val="21855731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Quote">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xmlns="" id="{5C1B8D32-229C-DC4A-BA04-F2B64E28B5EC}"/>
              </a:ext>
            </a:extLst>
          </p:cNvPr>
          <p:cNvSpPr>
            <a:spLocks noGrp="1"/>
          </p:cNvSpPr>
          <p:nvPr>
            <p:ph type="title" hasCustomPrompt="1"/>
          </p:nvPr>
        </p:nvSpPr>
        <p:spPr>
          <a:xfrm>
            <a:off x="457199" y="1009268"/>
            <a:ext cx="8366761" cy="4476115"/>
          </a:xfrm>
        </p:spPr>
        <p:txBody>
          <a:bodyPr anchor="ctr" anchorCtr="0"/>
          <a:lstStyle>
            <a:lvl1pPr marL="182880" indent="-457200">
              <a:lnSpc>
                <a:spcPct val="100000"/>
              </a:lnSpc>
              <a:defRPr sz="3200"/>
            </a:lvl1pPr>
          </a:lstStyle>
          <a:p>
            <a:r>
              <a:rPr lang="en-US" dirty="0"/>
              <a:t>“Quote placeholder Lorem ipsum dolor sit </a:t>
            </a:r>
            <a:r>
              <a:rPr lang="en-US" dirty="0" err="1"/>
              <a:t>amet</a:t>
            </a:r>
            <a:r>
              <a:rPr lang="en-US" dirty="0"/>
              <a:t>, </a:t>
            </a:r>
            <a:r>
              <a:rPr lang="en-US" dirty="0" err="1"/>
              <a:t>conse</a:t>
            </a:r>
            <a:r>
              <a:rPr lang="en-US" dirty="0"/>
              <a:t> </a:t>
            </a:r>
            <a:r>
              <a:rPr lang="en-US" dirty="0" err="1"/>
              <a:t>ctet</a:t>
            </a:r>
            <a:r>
              <a:rPr lang="en-US" dirty="0"/>
              <a:t> </a:t>
            </a:r>
            <a:r>
              <a:rPr lang="en-US" dirty="0" err="1"/>
              <a:t>ur</a:t>
            </a:r>
            <a:r>
              <a:rPr lang="en-US" dirty="0"/>
              <a:t> </a:t>
            </a:r>
            <a:r>
              <a:rPr lang="en-US" dirty="0" err="1"/>
              <a:t>adip</a:t>
            </a:r>
            <a:r>
              <a:rPr lang="en-US" dirty="0"/>
              <a:t> </a:t>
            </a:r>
            <a:r>
              <a:rPr lang="en-US" dirty="0" err="1"/>
              <a:t>iscing</a:t>
            </a:r>
            <a:r>
              <a:rPr lang="en-US" dirty="0"/>
              <a:t> </a:t>
            </a:r>
            <a:r>
              <a:rPr lang="en-US" dirty="0" err="1"/>
              <a:t>elit</a:t>
            </a:r>
            <a:r>
              <a:rPr lang="en-US" dirty="0"/>
              <a:t>. </a:t>
            </a:r>
            <a:r>
              <a:rPr lang="en-US" dirty="0" err="1"/>
              <a:t>Mauris</a:t>
            </a:r>
            <a:r>
              <a:rPr lang="en-US" dirty="0"/>
              <a:t> </a:t>
            </a:r>
            <a:r>
              <a:rPr lang="en-US" dirty="0" err="1"/>
              <a:t>accum</a:t>
            </a:r>
            <a:r>
              <a:rPr lang="en-US" dirty="0"/>
              <a:t> san </a:t>
            </a:r>
            <a:r>
              <a:rPr lang="en-US" dirty="0" err="1"/>
              <a:t>urna</a:t>
            </a:r>
            <a:r>
              <a:rPr lang="en-US" dirty="0"/>
              <a:t>. </a:t>
            </a:r>
            <a:r>
              <a:rPr lang="en-US" dirty="0" err="1"/>
              <a:t>Sus</a:t>
            </a:r>
            <a:r>
              <a:rPr lang="en-US" dirty="0"/>
              <a:t> </a:t>
            </a:r>
            <a:r>
              <a:rPr lang="en-US" dirty="0" err="1"/>
              <a:t>pendisse</a:t>
            </a:r>
            <a:r>
              <a:rPr lang="en-US" dirty="0"/>
              <a:t> </a:t>
            </a:r>
            <a:r>
              <a:rPr lang="en-US" dirty="0" err="1"/>
              <a:t>sem</a:t>
            </a:r>
            <a:r>
              <a:rPr lang="en-US" dirty="0"/>
              <a:t> per semper </a:t>
            </a:r>
            <a:r>
              <a:rPr lang="en-US" dirty="0" err="1"/>
              <a:t>commodo</a:t>
            </a:r>
            <a:r>
              <a:rPr lang="en-US" dirty="0"/>
              <a:t> lorem.”</a:t>
            </a:r>
          </a:p>
        </p:txBody>
      </p:sp>
      <p:sp>
        <p:nvSpPr>
          <p:cNvPr id="4" name="Text Placeholder 2">
            <a:extLst>
              <a:ext uri="{FF2B5EF4-FFF2-40B4-BE49-F238E27FC236}">
                <a16:creationId xmlns:a16="http://schemas.microsoft.com/office/drawing/2014/main" xmlns="" id="{050C34B8-7526-044F-B179-517E7649638E}"/>
              </a:ext>
            </a:extLst>
          </p:cNvPr>
          <p:cNvSpPr>
            <a:spLocks noGrp="1"/>
          </p:cNvSpPr>
          <p:nvPr>
            <p:ph type="body" idx="1" hasCustomPrompt="1"/>
          </p:nvPr>
        </p:nvSpPr>
        <p:spPr>
          <a:xfrm>
            <a:off x="457199" y="5485384"/>
            <a:ext cx="8366761" cy="347472"/>
          </a:xfrm>
        </p:spPr>
        <p:txBody>
          <a:bodyPr/>
          <a:lstStyle>
            <a:lvl1pPr marL="0" indent="0">
              <a:buNone/>
              <a:defRPr sz="1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add attribution</a:t>
            </a:r>
          </a:p>
        </p:txBody>
      </p:sp>
    </p:spTree>
    <p:extLst>
      <p:ext uri="{BB962C8B-B14F-4D97-AF65-F5344CB8AC3E}">
        <p14:creationId xmlns:p14="http://schemas.microsoft.com/office/powerpoint/2010/main" val="68763255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type="title" preserve="1">
  <p:cSld name="Title Slide W1_Steel">
    <p:bg>
      <p:bgRef idx="1001">
        <a:schemeClr val="bg1"/>
      </p:bgRef>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2167128" y="1815465"/>
            <a:ext cx="4544568" cy="1993392"/>
          </a:xfrm>
        </p:spPr>
        <p:txBody>
          <a:bodyPr anchor="ctr" anchorCtr="0">
            <a:noAutofit/>
          </a:bodyPr>
          <a:lstStyle>
            <a:lvl1pPr algn="l">
              <a:defRPr sz="3600"/>
            </a:lvl1pPr>
          </a:lstStyle>
          <a:p>
            <a:r>
              <a:rPr lang="en-US" dirty="0"/>
              <a:t>Click to Add Title; 4 Lines of Copy; 60 Characters Maximum</a:t>
            </a:r>
          </a:p>
        </p:txBody>
      </p:sp>
      <p:sp>
        <p:nvSpPr>
          <p:cNvPr id="3" name="Subtitle 2"/>
          <p:cNvSpPr>
            <a:spLocks noGrp="1"/>
          </p:cNvSpPr>
          <p:nvPr>
            <p:ph type="subTitle" idx="1" hasCustomPrompt="1"/>
          </p:nvPr>
        </p:nvSpPr>
        <p:spPr>
          <a:xfrm>
            <a:off x="2167128" y="3927729"/>
            <a:ext cx="4544568" cy="276999"/>
          </a:xfrm>
        </p:spPr>
        <p:txBody>
          <a:bodyPr>
            <a:spAutoFit/>
          </a:bodyPr>
          <a:lstStyle>
            <a:lvl1pPr marL="0" marR="0" indent="0" algn="l" defTabSz="914400" rtl="0" eaLnBrk="1" fontAlgn="auto" latinLnBrk="0" hangingPunct="1">
              <a:lnSpc>
                <a:spcPct val="100000"/>
              </a:lnSpc>
              <a:spcBef>
                <a:spcPts val="0"/>
              </a:spcBef>
              <a:spcAft>
                <a:spcPts val="0"/>
              </a:spcAft>
              <a:buClrTx/>
              <a:buSzPct val="100000"/>
              <a:buFont typeface="Arial" panose="020B0604020202020204" pitchFamily="34" charset="0"/>
              <a:buNone/>
              <a:tabLst/>
              <a:defRPr sz="18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add Presenter Name</a:t>
            </a:r>
          </a:p>
        </p:txBody>
      </p:sp>
      <p:sp>
        <p:nvSpPr>
          <p:cNvPr id="11" name="Rectangle 10">
            <a:extLst>
              <a:ext uri="{FF2B5EF4-FFF2-40B4-BE49-F238E27FC236}">
                <a16:creationId xmlns:a16="http://schemas.microsoft.com/office/drawing/2014/main" xmlns="" id="{DF52C871-2562-42C8-892F-B626144557EB}"/>
              </a:ext>
            </a:extLst>
          </p:cNvPr>
          <p:cNvSpPr>
            <a:spLocks noChangeAspect="1"/>
          </p:cNvSpPr>
          <p:nvPr/>
        </p:nvSpPr>
        <p:spPr>
          <a:xfrm>
            <a:off x="1591056" y="1344168"/>
            <a:ext cx="164592" cy="3291840"/>
          </a:xfrm>
          <a:prstGeom prst="rect">
            <a:avLst/>
          </a:prstGeom>
          <a:solidFill>
            <a:srgbClr val="6F7878"/>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endParaRPr lang="en-US" dirty="0"/>
          </a:p>
        </p:txBody>
      </p:sp>
      <p:sp>
        <p:nvSpPr>
          <p:cNvPr id="13" name="Rectangle 12">
            <a:extLst>
              <a:ext uri="{FF2B5EF4-FFF2-40B4-BE49-F238E27FC236}">
                <a16:creationId xmlns:a16="http://schemas.microsoft.com/office/drawing/2014/main" xmlns="" id="{1381A73D-9388-4EC4-8DD3-AFDF9CEB6291}"/>
              </a:ext>
            </a:extLst>
          </p:cNvPr>
          <p:cNvSpPr>
            <a:spLocks noChangeAspect="1"/>
          </p:cNvSpPr>
          <p:nvPr/>
        </p:nvSpPr>
        <p:spPr>
          <a:xfrm>
            <a:off x="7059168" y="1344168"/>
            <a:ext cx="164592" cy="3291840"/>
          </a:xfrm>
          <a:prstGeom prst="rect">
            <a:avLst/>
          </a:prstGeom>
          <a:solidFill>
            <a:srgbClr val="6F7878"/>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endParaRPr lang="en-US" dirty="0"/>
          </a:p>
        </p:txBody>
      </p:sp>
      <p:sp>
        <p:nvSpPr>
          <p:cNvPr id="14" name="TextBox 13">
            <a:extLst>
              <a:ext uri="{FF2B5EF4-FFF2-40B4-BE49-F238E27FC236}">
                <a16:creationId xmlns:a16="http://schemas.microsoft.com/office/drawing/2014/main" xmlns="" id="{BB93A754-CF98-4BEB-BE89-ADF1CF77AA4F}"/>
              </a:ext>
            </a:extLst>
          </p:cNvPr>
          <p:cNvSpPr txBox="1"/>
          <p:nvPr/>
        </p:nvSpPr>
        <p:spPr>
          <a:xfrm>
            <a:off x="457200" y="6199632"/>
            <a:ext cx="7095744" cy="323165"/>
          </a:xfrm>
          <a:prstGeom prst="rect">
            <a:avLst/>
          </a:prstGeom>
          <a:noFill/>
        </p:spPr>
        <p:txBody>
          <a:bodyPr wrap="square" lIns="0" tIns="0" rIns="0" bIns="0" rtlCol="0" anchor="b" anchorCtr="0">
            <a:spAutoFit/>
          </a:bodyPr>
          <a:lstStyle/>
          <a:p>
            <a:r>
              <a:rPr lang="en-US" sz="700" dirty="0"/>
              <a:t>© 2021 Gartner, Inc. and/or its affiliates. All rights reserved. Gartner is a registered trademark of Gartner, Inc. or its affiliates. This presentation, including all supporting materials, </a:t>
            </a:r>
            <a:br>
              <a:rPr lang="en-US" sz="700" dirty="0"/>
            </a:br>
            <a:r>
              <a:rPr lang="en-US" sz="700" dirty="0"/>
              <a:t>is proprietary to Gartner, Inc. and/or its affiliates and is for the sole internal use of the intended recipients. Because this presentation may contain information that is confidential, proprietary or otherwise legally protected, it may not be further copied, distributed or publicly displayed without the express written permission of Gartner, Inc. or its affiliates.</a:t>
            </a:r>
          </a:p>
        </p:txBody>
      </p:sp>
      <p:pic>
        <p:nvPicPr>
          <p:cNvPr id="8" name="Picture 7">
            <a:extLst>
              <a:ext uri="{FF2B5EF4-FFF2-40B4-BE49-F238E27FC236}">
                <a16:creationId xmlns:a16="http://schemas.microsoft.com/office/drawing/2014/main" xmlns="" id="{4B98EA9B-8D5B-4923-90F5-A4CDF4762E56}"/>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686167" y="6056352"/>
            <a:ext cx="2057400" cy="468272"/>
          </a:xfrm>
          <a:prstGeom prst="rect">
            <a:avLst/>
          </a:prstGeom>
        </p:spPr>
      </p:pic>
    </p:spTree>
    <p:extLst>
      <p:ext uri="{BB962C8B-B14F-4D97-AF65-F5344CB8AC3E}">
        <p14:creationId xmlns:p14="http://schemas.microsoft.com/office/powerpoint/2010/main" val="3955275483"/>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type="title" preserve="1">
  <p:cSld name="Title Slide W1_Surf">
    <p:bg>
      <p:bgRef idx="1001">
        <a:schemeClr val="bg1"/>
      </p:bgRef>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2167128" y="1815465"/>
            <a:ext cx="4544568" cy="1993392"/>
          </a:xfrm>
        </p:spPr>
        <p:txBody>
          <a:bodyPr anchor="ctr" anchorCtr="0">
            <a:noAutofit/>
          </a:bodyPr>
          <a:lstStyle>
            <a:lvl1pPr algn="l">
              <a:defRPr sz="3600"/>
            </a:lvl1pPr>
          </a:lstStyle>
          <a:p>
            <a:r>
              <a:rPr lang="en-US" dirty="0"/>
              <a:t>Click to Add Title; 4 Lines of Copy; 60 Characters Maximum</a:t>
            </a:r>
          </a:p>
        </p:txBody>
      </p:sp>
      <p:sp>
        <p:nvSpPr>
          <p:cNvPr id="3" name="Subtitle 2"/>
          <p:cNvSpPr>
            <a:spLocks noGrp="1"/>
          </p:cNvSpPr>
          <p:nvPr>
            <p:ph type="subTitle" idx="1" hasCustomPrompt="1"/>
          </p:nvPr>
        </p:nvSpPr>
        <p:spPr>
          <a:xfrm>
            <a:off x="2167128" y="3927729"/>
            <a:ext cx="4544568" cy="276999"/>
          </a:xfrm>
        </p:spPr>
        <p:txBody>
          <a:bodyPr>
            <a:spAutoFit/>
          </a:bodyPr>
          <a:lstStyle>
            <a:lvl1pPr marL="0" marR="0" indent="0" algn="l" defTabSz="914400" rtl="0" eaLnBrk="1" fontAlgn="auto" latinLnBrk="0" hangingPunct="1">
              <a:lnSpc>
                <a:spcPct val="100000"/>
              </a:lnSpc>
              <a:spcBef>
                <a:spcPts val="0"/>
              </a:spcBef>
              <a:spcAft>
                <a:spcPts val="0"/>
              </a:spcAft>
              <a:buClrTx/>
              <a:buSzPct val="100000"/>
              <a:buFont typeface="Arial" panose="020B0604020202020204" pitchFamily="34" charset="0"/>
              <a:buNone/>
              <a:tabLst/>
              <a:defRPr sz="18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add Presenter Name</a:t>
            </a:r>
          </a:p>
        </p:txBody>
      </p:sp>
      <p:sp>
        <p:nvSpPr>
          <p:cNvPr id="11" name="Rectangle 10">
            <a:extLst>
              <a:ext uri="{FF2B5EF4-FFF2-40B4-BE49-F238E27FC236}">
                <a16:creationId xmlns:a16="http://schemas.microsoft.com/office/drawing/2014/main" xmlns="" id="{DF52C871-2562-42C8-892F-B626144557EB}"/>
              </a:ext>
            </a:extLst>
          </p:cNvPr>
          <p:cNvSpPr>
            <a:spLocks noChangeAspect="1"/>
          </p:cNvSpPr>
          <p:nvPr/>
        </p:nvSpPr>
        <p:spPr>
          <a:xfrm>
            <a:off x="1591056" y="1344168"/>
            <a:ext cx="164592" cy="3291840"/>
          </a:xfrm>
          <a:prstGeom prst="rect">
            <a:avLst/>
          </a:prstGeom>
          <a:solidFill>
            <a:srgbClr val="06C4B0"/>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endParaRPr lang="en-US" dirty="0"/>
          </a:p>
        </p:txBody>
      </p:sp>
      <p:sp>
        <p:nvSpPr>
          <p:cNvPr id="13" name="Rectangle 12">
            <a:extLst>
              <a:ext uri="{FF2B5EF4-FFF2-40B4-BE49-F238E27FC236}">
                <a16:creationId xmlns:a16="http://schemas.microsoft.com/office/drawing/2014/main" xmlns="" id="{1381A73D-9388-4EC4-8DD3-AFDF9CEB6291}"/>
              </a:ext>
            </a:extLst>
          </p:cNvPr>
          <p:cNvSpPr>
            <a:spLocks noChangeAspect="1"/>
          </p:cNvSpPr>
          <p:nvPr/>
        </p:nvSpPr>
        <p:spPr>
          <a:xfrm>
            <a:off x="7059168" y="1344168"/>
            <a:ext cx="164592" cy="3291840"/>
          </a:xfrm>
          <a:prstGeom prst="rect">
            <a:avLst/>
          </a:prstGeom>
          <a:solidFill>
            <a:srgbClr val="06C4B0"/>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endParaRPr lang="en-US" dirty="0"/>
          </a:p>
        </p:txBody>
      </p:sp>
      <p:sp>
        <p:nvSpPr>
          <p:cNvPr id="14" name="TextBox 13">
            <a:extLst>
              <a:ext uri="{FF2B5EF4-FFF2-40B4-BE49-F238E27FC236}">
                <a16:creationId xmlns:a16="http://schemas.microsoft.com/office/drawing/2014/main" xmlns="" id="{BB93A754-CF98-4BEB-BE89-ADF1CF77AA4F}"/>
              </a:ext>
            </a:extLst>
          </p:cNvPr>
          <p:cNvSpPr txBox="1"/>
          <p:nvPr/>
        </p:nvSpPr>
        <p:spPr>
          <a:xfrm>
            <a:off x="457200" y="6199632"/>
            <a:ext cx="7095744" cy="323165"/>
          </a:xfrm>
          <a:prstGeom prst="rect">
            <a:avLst/>
          </a:prstGeom>
          <a:noFill/>
        </p:spPr>
        <p:txBody>
          <a:bodyPr wrap="square" lIns="0" tIns="0" rIns="0" bIns="0" rtlCol="0" anchor="b" anchorCtr="0">
            <a:spAutoFit/>
          </a:bodyPr>
          <a:lstStyle>
            <a:defPPr>
              <a:defRPr lang="en-US"/>
            </a:defPPr>
            <a:lvl1pPr>
              <a:defRPr sz="700"/>
            </a:lvl1pPr>
          </a:lstStyle>
          <a:p>
            <a:pPr lvl="0"/>
            <a:r>
              <a:rPr lang="en-US" dirty="0"/>
              <a:t>© 2021 Gartner, Inc. and/or its affiliates. All rights reserved. Gartner is a registered trademark of Gartner, Inc. or its affiliates. This presentation, including all supporting materials, </a:t>
            </a:r>
            <a:br>
              <a:rPr lang="en-US" dirty="0"/>
            </a:br>
            <a:r>
              <a:rPr lang="en-US" dirty="0"/>
              <a:t>is proprietary to Gartner, Inc. and/or its affiliates and is for the sole internal use of the intended recipients. Because this presentation may contain information that is confidential, proprietary or otherwise legally protected, it may not be further copied, distributed or publicly displayed without the express written permission of Gartner, Inc. or its affiliates.</a:t>
            </a:r>
          </a:p>
        </p:txBody>
      </p:sp>
      <p:pic>
        <p:nvPicPr>
          <p:cNvPr id="8" name="Picture 7">
            <a:extLst>
              <a:ext uri="{FF2B5EF4-FFF2-40B4-BE49-F238E27FC236}">
                <a16:creationId xmlns:a16="http://schemas.microsoft.com/office/drawing/2014/main" xmlns="" id="{4B98EA9B-8D5B-4923-90F5-A4CDF4762E56}"/>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686167" y="6056352"/>
            <a:ext cx="2057400" cy="468272"/>
          </a:xfrm>
          <a:prstGeom prst="rect">
            <a:avLst/>
          </a:prstGeom>
        </p:spPr>
      </p:pic>
    </p:spTree>
    <p:extLst>
      <p:ext uri="{BB962C8B-B14F-4D97-AF65-F5344CB8AC3E}">
        <p14:creationId xmlns:p14="http://schemas.microsoft.com/office/powerpoint/2010/main" val="311921827"/>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58278967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type="title" preserve="1">
  <p:cSld name="Title Slide W1_Tang">
    <p:bg>
      <p:bgRef idx="1001">
        <a:schemeClr val="bg1"/>
      </p:bgRef>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2167128" y="1815465"/>
            <a:ext cx="4544568" cy="1993392"/>
          </a:xfrm>
        </p:spPr>
        <p:txBody>
          <a:bodyPr anchor="ctr" anchorCtr="0">
            <a:noAutofit/>
          </a:bodyPr>
          <a:lstStyle>
            <a:lvl1pPr algn="l">
              <a:defRPr sz="3600"/>
            </a:lvl1pPr>
          </a:lstStyle>
          <a:p>
            <a:r>
              <a:rPr lang="en-US" dirty="0"/>
              <a:t>Click to Add Title; 4 Lines of Copy; 60 Characters Maximum</a:t>
            </a:r>
          </a:p>
        </p:txBody>
      </p:sp>
      <p:sp>
        <p:nvSpPr>
          <p:cNvPr id="3" name="Subtitle 2"/>
          <p:cNvSpPr>
            <a:spLocks noGrp="1"/>
          </p:cNvSpPr>
          <p:nvPr>
            <p:ph type="subTitle" idx="1" hasCustomPrompt="1"/>
          </p:nvPr>
        </p:nvSpPr>
        <p:spPr>
          <a:xfrm>
            <a:off x="2167128" y="3927729"/>
            <a:ext cx="4544568" cy="276999"/>
          </a:xfrm>
        </p:spPr>
        <p:txBody>
          <a:bodyPr>
            <a:spAutoFit/>
          </a:bodyPr>
          <a:lstStyle>
            <a:lvl1pPr marL="0" marR="0" indent="0" algn="l" defTabSz="914400" rtl="0" eaLnBrk="1" fontAlgn="auto" latinLnBrk="0" hangingPunct="1">
              <a:lnSpc>
                <a:spcPct val="100000"/>
              </a:lnSpc>
              <a:spcBef>
                <a:spcPts val="0"/>
              </a:spcBef>
              <a:spcAft>
                <a:spcPts val="0"/>
              </a:spcAft>
              <a:buClrTx/>
              <a:buSzPct val="100000"/>
              <a:buFont typeface="Arial" panose="020B0604020202020204" pitchFamily="34" charset="0"/>
              <a:buNone/>
              <a:tabLst/>
              <a:defRPr sz="18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add Presenter Name</a:t>
            </a:r>
          </a:p>
        </p:txBody>
      </p:sp>
      <p:sp>
        <p:nvSpPr>
          <p:cNvPr id="11" name="Rectangle 10">
            <a:extLst>
              <a:ext uri="{FF2B5EF4-FFF2-40B4-BE49-F238E27FC236}">
                <a16:creationId xmlns:a16="http://schemas.microsoft.com/office/drawing/2014/main" xmlns="" id="{DF52C871-2562-42C8-892F-B626144557EB}"/>
              </a:ext>
            </a:extLst>
          </p:cNvPr>
          <p:cNvSpPr>
            <a:spLocks noChangeAspect="1"/>
          </p:cNvSpPr>
          <p:nvPr/>
        </p:nvSpPr>
        <p:spPr>
          <a:xfrm>
            <a:off x="1591056" y="1344168"/>
            <a:ext cx="164592" cy="3291840"/>
          </a:xfrm>
          <a:prstGeom prst="rect">
            <a:avLst/>
          </a:prstGeom>
          <a:solidFill>
            <a:srgbClr val="FF540A"/>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endParaRPr lang="en-US" dirty="0"/>
          </a:p>
        </p:txBody>
      </p:sp>
      <p:sp>
        <p:nvSpPr>
          <p:cNvPr id="13" name="Rectangle 12">
            <a:extLst>
              <a:ext uri="{FF2B5EF4-FFF2-40B4-BE49-F238E27FC236}">
                <a16:creationId xmlns:a16="http://schemas.microsoft.com/office/drawing/2014/main" xmlns="" id="{1381A73D-9388-4EC4-8DD3-AFDF9CEB6291}"/>
              </a:ext>
            </a:extLst>
          </p:cNvPr>
          <p:cNvSpPr>
            <a:spLocks noChangeAspect="1"/>
          </p:cNvSpPr>
          <p:nvPr/>
        </p:nvSpPr>
        <p:spPr>
          <a:xfrm>
            <a:off x="7059168" y="1344168"/>
            <a:ext cx="164592" cy="3291840"/>
          </a:xfrm>
          <a:prstGeom prst="rect">
            <a:avLst/>
          </a:prstGeom>
          <a:solidFill>
            <a:srgbClr val="FF540A"/>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endParaRPr lang="en-US" dirty="0"/>
          </a:p>
        </p:txBody>
      </p:sp>
      <p:sp>
        <p:nvSpPr>
          <p:cNvPr id="14" name="TextBox 13">
            <a:extLst>
              <a:ext uri="{FF2B5EF4-FFF2-40B4-BE49-F238E27FC236}">
                <a16:creationId xmlns:a16="http://schemas.microsoft.com/office/drawing/2014/main" xmlns="" id="{BB93A754-CF98-4BEB-BE89-ADF1CF77AA4F}"/>
              </a:ext>
            </a:extLst>
          </p:cNvPr>
          <p:cNvSpPr txBox="1"/>
          <p:nvPr/>
        </p:nvSpPr>
        <p:spPr>
          <a:xfrm>
            <a:off x="457200" y="6199632"/>
            <a:ext cx="7095744" cy="323165"/>
          </a:xfrm>
          <a:prstGeom prst="rect">
            <a:avLst/>
          </a:prstGeom>
          <a:noFill/>
        </p:spPr>
        <p:txBody>
          <a:bodyPr wrap="square" lIns="0" tIns="0" rIns="0" bIns="0" rtlCol="0" anchor="b" anchorCtr="0">
            <a:spAutoFit/>
          </a:bodyPr>
          <a:lstStyle>
            <a:defPPr>
              <a:defRPr lang="en-US"/>
            </a:defPPr>
            <a:lvl1pPr>
              <a:defRPr sz="700"/>
            </a:lvl1pPr>
          </a:lstStyle>
          <a:p>
            <a:pPr lvl="0"/>
            <a:r>
              <a:rPr lang="en-US" dirty="0"/>
              <a:t>© 2021 Gartner, Inc. and/or its affiliates. All rights reserved. Gartner is a registered trademark of Gartner, Inc. or its affiliates. This presentation, including all supporting materials, </a:t>
            </a:r>
            <a:br>
              <a:rPr lang="en-US" dirty="0"/>
            </a:br>
            <a:r>
              <a:rPr lang="en-US" dirty="0"/>
              <a:t>is proprietary to Gartner, Inc. and/or its affiliates and is for the sole internal use of the intended recipients. Because this presentation may contain information that is confidential, proprietary or otherwise legally protected, it may not be further copied, distributed or publicly displayed without the express written permission of Gartner, Inc. or its affiliates.</a:t>
            </a:r>
          </a:p>
        </p:txBody>
      </p:sp>
      <p:pic>
        <p:nvPicPr>
          <p:cNvPr id="8" name="Picture 7">
            <a:extLst>
              <a:ext uri="{FF2B5EF4-FFF2-40B4-BE49-F238E27FC236}">
                <a16:creationId xmlns:a16="http://schemas.microsoft.com/office/drawing/2014/main" xmlns="" id="{4B98EA9B-8D5B-4923-90F5-A4CDF4762E56}"/>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686167" y="6056352"/>
            <a:ext cx="2057400" cy="468272"/>
          </a:xfrm>
          <a:prstGeom prst="rect">
            <a:avLst/>
          </a:prstGeom>
        </p:spPr>
      </p:pic>
    </p:spTree>
    <p:extLst>
      <p:ext uri="{BB962C8B-B14F-4D97-AF65-F5344CB8AC3E}">
        <p14:creationId xmlns:p14="http://schemas.microsoft.com/office/powerpoint/2010/main" val="3324371606"/>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type="title" preserve="1">
  <p:cSld name="Title Slide W1_Lemon">
    <p:bg>
      <p:bgRef idx="1001">
        <a:schemeClr val="bg1"/>
      </p:bgRef>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2167128" y="1815465"/>
            <a:ext cx="4544568" cy="1993392"/>
          </a:xfrm>
        </p:spPr>
        <p:txBody>
          <a:bodyPr anchor="ctr" anchorCtr="0">
            <a:noAutofit/>
          </a:bodyPr>
          <a:lstStyle>
            <a:lvl1pPr algn="l">
              <a:defRPr sz="3600"/>
            </a:lvl1pPr>
          </a:lstStyle>
          <a:p>
            <a:r>
              <a:rPr lang="en-US" dirty="0"/>
              <a:t>Click to Add Title; 4 Lines of Copy; 60 Characters Maximum</a:t>
            </a:r>
          </a:p>
        </p:txBody>
      </p:sp>
      <p:sp>
        <p:nvSpPr>
          <p:cNvPr id="3" name="Subtitle 2"/>
          <p:cNvSpPr>
            <a:spLocks noGrp="1"/>
          </p:cNvSpPr>
          <p:nvPr>
            <p:ph type="subTitle" idx="1" hasCustomPrompt="1"/>
          </p:nvPr>
        </p:nvSpPr>
        <p:spPr>
          <a:xfrm>
            <a:off x="2167128" y="3927729"/>
            <a:ext cx="4544568" cy="276999"/>
          </a:xfrm>
        </p:spPr>
        <p:txBody>
          <a:bodyPr>
            <a:spAutoFit/>
          </a:bodyPr>
          <a:lstStyle>
            <a:lvl1pPr marL="0" marR="0" indent="0" algn="l" defTabSz="914400" rtl="0" eaLnBrk="1" fontAlgn="auto" latinLnBrk="0" hangingPunct="1">
              <a:lnSpc>
                <a:spcPct val="100000"/>
              </a:lnSpc>
              <a:spcBef>
                <a:spcPts val="0"/>
              </a:spcBef>
              <a:spcAft>
                <a:spcPts val="0"/>
              </a:spcAft>
              <a:buClrTx/>
              <a:buSzPct val="100000"/>
              <a:buFont typeface="Arial" panose="020B0604020202020204" pitchFamily="34" charset="0"/>
              <a:buNone/>
              <a:tabLst/>
              <a:defRPr sz="18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add Presenter Name</a:t>
            </a:r>
          </a:p>
        </p:txBody>
      </p:sp>
      <p:sp>
        <p:nvSpPr>
          <p:cNvPr id="11" name="Rectangle 10">
            <a:extLst>
              <a:ext uri="{FF2B5EF4-FFF2-40B4-BE49-F238E27FC236}">
                <a16:creationId xmlns:a16="http://schemas.microsoft.com/office/drawing/2014/main" xmlns="" id="{DF52C871-2562-42C8-892F-B626144557EB}"/>
              </a:ext>
            </a:extLst>
          </p:cNvPr>
          <p:cNvSpPr>
            <a:spLocks noChangeAspect="1"/>
          </p:cNvSpPr>
          <p:nvPr/>
        </p:nvSpPr>
        <p:spPr>
          <a:xfrm>
            <a:off x="1591056" y="1344168"/>
            <a:ext cx="164592" cy="3291840"/>
          </a:xfrm>
          <a:prstGeom prst="rect">
            <a:avLst/>
          </a:prstGeom>
          <a:solidFill>
            <a:srgbClr val="FEC10D"/>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endParaRPr lang="en-US" dirty="0"/>
          </a:p>
        </p:txBody>
      </p:sp>
      <p:sp>
        <p:nvSpPr>
          <p:cNvPr id="13" name="Rectangle 12">
            <a:extLst>
              <a:ext uri="{FF2B5EF4-FFF2-40B4-BE49-F238E27FC236}">
                <a16:creationId xmlns:a16="http://schemas.microsoft.com/office/drawing/2014/main" xmlns="" id="{1381A73D-9388-4EC4-8DD3-AFDF9CEB6291}"/>
              </a:ext>
            </a:extLst>
          </p:cNvPr>
          <p:cNvSpPr>
            <a:spLocks noChangeAspect="1"/>
          </p:cNvSpPr>
          <p:nvPr/>
        </p:nvSpPr>
        <p:spPr>
          <a:xfrm>
            <a:off x="7059168" y="1344168"/>
            <a:ext cx="164592" cy="3291840"/>
          </a:xfrm>
          <a:prstGeom prst="rect">
            <a:avLst/>
          </a:prstGeom>
          <a:solidFill>
            <a:srgbClr val="FEC10D"/>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endParaRPr lang="en-US" dirty="0"/>
          </a:p>
        </p:txBody>
      </p:sp>
      <p:sp>
        <p:nvSpPr>
          <p:cNvPr id="14" name="TextBox 13">
            <a:extLst>
              <a:ext uri="{FF2B5EF4-FFF2-40B4-BE49-F238E27FC236}">
                <a16:creationId xmlns:a16="http://schemas.microsoft.com/office/drawing/2014/main" xmlns="" id="{BB93A754-CF98-4BEB-BE89-ADF1CF77AA4F}"/>
              </a:ext>
            </a:extLst>
          </p:cNvPr>
          <p:cNvSpPr txBox="1"/>
          <p:nvPr/>
        </p:nvSpPr>
        <p:spPr>
          <a:xfrm>
            <a:off x="457200" y="6199632"/>
            <a:ext cx="7095744" cy="323165"/>
          </a:xfrm>
          <a:prstGeom prst="rect">
            <a:avLst/>
          </a:prstGeom>
          <a:noFill/>
        </p:spPr>
        <p:txBody>
          <a:bodyPr wrap="square" lIns="0" tIns="0" rIns="0" bIns="0" rtlCol="0" anchor="b" anchorCtr="0">
            <a:spAutoFit/>
          </a:bodyPr>
          <a:lstStyle>
            <a:defPPr>
              <a:defRPr lang="en-US"/>
            </a:defPPr>
            <a:lvl1pPr>
              <a:defRPr sz="700"/>
            </a:lvl1pPr>
          </a:lstStyle>
          <a:p>
            <a:pPr lvl="0"/>
            <a:r>
              <a:rPr lang="en-US" dirty="0"/>
              <a:t>© 2021 Gartner, Inc. and/or its affiliates. All rights reserved. Gartner is a registered trademark of Gartner, Inc. or its affiliates. This presentation, including all supporting materials, </a:t>
            </a:r>
            <a:br>
              <a:rPr lang="en-US" dirty="0"/>
            </a:br>
            <a:r>
              <a:rPr lang="en-US" dirty="0"/>
              <a:t>is proprietary to Gartner, Inc. and/or its affiliates and is for the sole internal use of the intended recipients. Because this presentation may contain information that is confidential, proprietary or otherwise legally protected, it may not be further copied, distributed or publicly displayed without the express written permission of Gartner, Inc. or its affiliates.</a:t>
            </a:r>
          </a:p>
        </p:txBody>
      </p:sp>
      <p:pic>
        <p:nvPicPr>
          <p:cNvPr id="8" name="Picture 7">
            <a:extLst>
              <a:ext uri="{FF2B5EF4-FFF2-40B4-BE49-F238E27FC236}">
                <a16:creationId xmlns:a16="http://schemas.microsoft.com/office/drawing/2014/main" xmlns="" id="{4B98EA9B-8D5B-4923-90F5-A4CDF4762E56}"/>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686167" y="6056352"/>
            <a:ext cx="2057400" cy="468272"/>
          </a:xfrm>
          <a:prstGeom prst="rect">
            <a:avLst/>
          </a:prstGeom>
        </p:spPr>
      </p:pic>
    </p:spTree>
    <p:extLst>
      <p:ext uri="{BB962C8B-B14F-4D97-AF65-F5344CB8AC3E}">
        <p14:creationId xmlns:p14="http://schemas.microsoft.com/office/powerpoint/2010/main" val="2663478772"/>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type="title" preserve="1">
  <p:cSld name="Title Slide W1_Rose">
    <p:bg>
      <p:bgRef idx="1001">
        <a:schemeClr val="bg1"/>
      </p:bgRef>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2167128" y="1815465"/>
            <a:ext cx="4544568" cy="1993392"/>
          </a:xfrm>
        </p:spPr>
        <p:txBody>
          <a:bodyPr anchor="ctr" anchorCtr="0">
            <a:noAutofit/>
          </a:bodyPr>
          <a:lstStyle>
            <a:lvl1pPr algn="l">
              <a:defRPr sz="3600"/>
            </a:lvl1pPr>
          </a:lstStyle>
          <a:p>
            <a:r>
              <a:rPr lang="en-US" dirty="0"/>
              <a:t>Click to Add Title; 4 Lines of Copy; 60 Characters Maximum</a:t>
            </a:r>
          </a:p>
        </p:txBody>
      </p:sp>
      <p:sp>
        <p:nvSpPr>
          <p:cNvPr id="3" name="Subtitle 2"/>
          <p:cNvSpPr>
            <a:spLocks noGrp="1"/>
          </p:cNvSpPr>
          <p:nvPr>
            <p:ph type="subTitle" idx="1" hasCustomPrompt="1"/>
          </p:nvPr>
        </p:nvSpPr>
        <p:spPr>
          <a:xfrm>
            <a:off x="2167128" y="3927729"/>
            <a:ext cx="4544568" cy="276999"/>
          </a:xfrm>
        </p:spPr>
        <p:txBody>
          <a:bodyPr>
            <a:spAutoFit/>
          </a:bodyPr>
          <a:lstStyle>
            <a:lvl1pPr marL="0" marR="0" indent="0" algn="l" defTabSz="914400" rtl="0" eaLnBrk="1" fontAlgn="auto" latinLnBrk="0" hangingPunct="1">
              <a:lnSpc>
                <a:spcPct val="100000"/>
              </a:lnSpc>
              <a:spcBef>
                <a:spcPts val="0"/>
              </a:spcBef>
              <a:spcAft>
                <a:spcPts val="0"/>
              </a:spcAft>
              <a:buClrTx/>
              <a:buSzPct val="100000"/>
              <a:buFont typeface="Arial" panose="020B0604020202020204" pitchFamily="34" charset="0"/>
              <a:buNone/>
              <a:tabLst/>
              <a:defRPr sz="18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add Presenter Name</a:t>
            </a:r>
          </a:p>
        </p:txBody>
      </p:sp>
      <p:sp>
        <p:nvSpPr>
          <p:cNvPr id="11" name="Rectangle 10">
            <a:extLst>
              <a:ext uri="{FF2B5EF4-FFF2-40B4-BE49-F238E27FC236}">
                <a16:creationId xmlns:a16="http://schemas.microsoft.com/office/drawing/2014/main" xmlns="" id="{DF52C871-2562-42C8-892F-B626144557EB}"/>
              </a:ext>
            </a:extLst>
          </p:cNvPr>
          <p:cNvSpPr>
            <a:spLocks noChangeAspect="1"/>
          </p:cNvSpPr>
          <p:nvPr/>
        </p:nvSpPr>
        <p:spPr>
          <a:xfrm>
            <a:off x="1591056" y="1344168"/>
            <a:ext cx="164592" cy="3291840"/>
          </a:xfrm>
          <a:prstGeom prst="rect">
            <a:avLst/>
          </a:prstGeom>
          <a:solidFill>
            <a:srgbClr val="E81159"/>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endParaRPr lang="en-US" dirty="0"/>
          </a:p>
        </p:txBody>
      </p:sp>
      <p:sp>
        <p:nvSpPr>
          <p:cNvPr id="13" name="Rectangle 12">
            <a:extLst>
              <a:ext uri="{FF2B5EF4-FFF2-40B4-BE49-F238E27FC236}">
                <a16:creationId xmlns:a16="http://schemas.microsoft.com/office/drawing/2014/main" xmlns="" id="{1381A73D-9388-4EC4-8DD3-AFDF9CEB6291}"/>
              </a:ext>
            </a:extLst>
          </p:cNvPr>
          <p:cNvSpPr>
            <a:spLocks noChangeAspect="1"/>
          </p:cNvSpPr>
          <p:nvPr/>
        </p:nvSpPr>
        <p:spPr>
          <a:xfrm>
            <a:off x="7059168" y="1344168"/>
            <a:ext cx="164592" cy="3291840"/>
          </a:xfrm>
          <a:prstGeom prst="rect">
            <a:avLst/>
          </a:prstGeom>
          <a:solidFill>
            <a:srgbClr val="E81159"/>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endParaRPr lang="en-US" dirty="0"/>
          </a:p>
        </p:txBody>
      </p:sp>
      <p:sp>
        <p:nvSpPr>
          <p:cNvPr id="14" name="TextBox 13">
            <a:extLst>
              <a:ext uri="{FF2B5EF4-FFF2-40B4-BE49-F238E27FC236}">
                <a16:creationId xmlns:a16="http://schemas.microsoft.com/office/drawing/2014/main" xmlns="" id="{BB93A754-CF98-4BEB-BE89-ADF1CF77AA4F}"/>
              </a:ext>
            </a:extLst>
          </p:cNvPr>
          <p:cNvSpPr txBox="1"/>
          <p:nvPr/>
        </p:nvSpPr>
        <p:spPr>
          <a:xfrm>
            <a:off x="457200" y="6199632"/>
            <a:ext cx="7095744" cy="323165"/>
          </a:xfrm>
          <a:prstGeom prst="rect">
            <a:avLst/>
          </a:prstGeom>
          <a:noFill/>
        </p:spPr>
        <p:txBody>
          <a:bodyPr wrap="square" lIns="0" tIns="0" rIns="0" bIns="0" rtlCol="0" anchor="b" anchorCtr="0">
            <a:spAutoFit/>
          </a:bodyPr>
          <a:lstStyle>
            <a:defPPr>
              <a:defRPr lang="en-US"/>
            </a:defPPr>
            <a:lvl1pPr>
              <a:defRPr sz="700"/>
            </a:lvl1pPr>
          </a:lstStyle>
          <a:p>
            <a:pPr lvl="0"/>
            <a:r>
              <a:rPr lang="en-US" dirty="0"/>
              <a:t>© 2021 Gartner, Inc. and/or its affiliates. All rights reserved. Gartner is a registered trademark of Gartner, Inc. or its affiliates. This presentation, including all supporting materials, </a:t>
            </a:r>
            <a:br>
              <a:rPr lang="en-US" dirty="0"/>
            </a:br>
            <a:r>
              <a:rPr lang="en-US" dirty="0"/>
              <a:t>is proprietary to Gartner, Inc. and/or its affiliates and is for the sole internal use of the intended recipients. Because this presentation may contain information that is confidential, proprietary or otherwise legally protected, it may not be further copied, distributed or publicly displayed without the express written permission of Gartner, Inc. or its affiliates.</a:t>
            </a:r>
          </a:p>
        </p:txBody>
      </p:sp>
      <p:pic>
        <p:nvPicPr>
          <p:cNvPr id="8" name="Picture 7">
            <a:extLst>
              <a:ext uri="{FF2B5EF4-FFF2-40B4-BE49-F238E27FC236}">
                <a16:creationId xmlns:a16="http://schemas.microsoft.com/office/drawing/2014/main" xmlns="" id="{4B98EA9B-8D5B-4923-90F5-A4CDF4762E56}"/>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686167" y="6056352"/>
            <a:ext cx="2057400" cy="468272"/>
          </a:xfrm>
          <a:prstGeom prst="rect">
            <a:avLst/>
          </a:prstGeom>
        </p:spPr>
      </p:pic>
    </p:spTree>
    <p:extLst>
      <p:ext uri="{BB962C8B-B14F-4D97-AF65-F5344CB8AC3E}">
        <p14:creationId xmlns:p14="http://schemas.microsoft.com/office/powerpoint/2010/main" val="3955560948"/>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p:cSld name="Divider W1_Steel">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057400" y="1527048"/>
            <a:ext cx="4910328" cy="2935224"/>
          </a:xfrm>
        </p:spPr>
        <p:txBody>
          <a:bodyPr anchor="ctr" anchorCtr="0"/>
          <a:lstStyle>
            <a:lvl1pPr>
              <a:lnSpc>
                <a:spcPct val="100000"/>
              </a:lnSpc>
              <a:defRPr sz="3200"/>
            </a:lvl1pPr>
          </a:lstStyle>
          <a:p>
            <a:r>
              <a:rPr lang="en-US" dirty="0"/>
              <a:t>Divider Slide</a:t>
            </a:r>
            <a:br>
              <a:rPr lang="en-US" dirty="0"/>
            </a:br>
            <a:r>
              <a:rPr lang="en-US" dirty="0"/>
              <a:t>30 Characters Max.</a:t>
            </a:r>
            <a:br>
              <a:rPr lang="en-US" dirty="0"/>
            </a:br>
            <a:r>
              <a:rPr lang="en-US" dirty="0"/>
              <a:t>Lorem Ipsum</a:t>
            </a:r>
          </a:p>
        </p:txBody>
      </p:sp>
      <p:sp>
        <p:nvSpPr>
          <p:cNvPr id="9" name="Rectangle 8">
            <a:extLst>
              <a:ext uri="{FF2B5EF4-FFF2-40B4-BE49-F238E27FC236}">
                <a16:creationId xmlns:a16="http://schemas.microsoft.com/office/drawing/2014/main" xmlns="" id="{2732D673-8A01-4D67-952F-C50DD619BB5A}"/>
              </a:ext>
            </a:extLst>
          </p:cNvPr>
          <p:cNvSpPr/>
          <p:nvPr/>
        </p:nvSpPr>
        <p:spPr>
          <a:xfrm>
            <a:off x="0" y="1353312"/>
            <a:ext cx="1755648" cy="329184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endParaRPr lang="en-US" dirty="0"/>
          </a:p>
        </p:txBody>
      </p:sp>
      <p:sp>
        <p:nvSpPr>
          <p:cNvPr id="10" name="Rectangle 9">
            <a:extLst>
              <a:ext uri="{FF2B5EF4-FFF2-40B4-BE49-F238E27FC236}">
                <a16:creationId xmlns:a16="http://schemas.microsoft.com/office/drawing/2014/main" xmlns="" id="{BCD94C69-E2DB-4D1B-9563-7EE92CB777A0}"/>
              </a:ext>
            </a:extLst>
          </p:cNvPr>
          <p:cNvSpPr/>
          <p:nvPr/>
        </p:nvSpPr>
        <p:spPr>
          <a:xfrm>
            <a:off x="7141464" y="1353312"/>
            <a:ext cx="5047488" cy="329184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endParaRPr lang="en-US" dirty="0"/>
          </a:p>
        </p:txBody>
      </p:sp>
    </p:spTree>
    <p:extLst>
      <p:ext uri="{BB962C8B-B14F-4D97-AF65-F5344CB8AC3E}">
        <p14:creationId xmlns:p14="http://schemas.microsoft.com/office/powerpoint/2010/main" val="420718678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p:cSld name="Divider W1_Surf">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057400" y="1527048"/>
            <a:ext cx="4910328" cy="2935224"/>
          </a:xfrm>
        </p:spPr>
        <p:txBody>
          <a:bodyPr anchor="ctr" anchorCtr="0"/>
          <a:lstStyle>
            <a:lvl1pPr>
              <a:lnSpc>
                <a:spcPct val="100000"/>
              </a:lnSpc>
              <a:defRPr sz="3200"/>
            </a:lvl1pPr>
          </a:lstStyle>
          <a:p>
            <a:r>
              <a:rPr lang="en-US" dirty="0"/>
              <a:t>Divider Slide</a:t>
            </a:r>
            <a:br>
              <a:rPr lang="en-US" dirty="0"/>
            </a:br>
            <a:r>
              <a:rPr lang="en-US" dirty="0"/>
              <a:t>30 Characters Max.</a:t>
            </a:r>
            <a:br>
              <a:rPr lang="en-US" dirty="0"/>
            </a:br>
            <a:r>
              <a:rPr lang="en-US" dirty="0"/>
              <a:t>Lorem Ipsum</a:t>
            </a:r>
          </a:p>
        </p:txBody>
      </p:sp>
      <p:sp>
        <p:nvSpPr>
          <p:cNvPr id="9" name="Rectangle 8">
            <a:extLst>
              <a:ext uri="{FF2B5EF4-FFF2-40B4-BE49-F238E27FC236}">
                <a16:creationId xmlns:a16="http://schemas.microsoft.com/office/drawing/2014/main" xmlns="" id="{2732D673-8A01-4D67-952F-C50DD619BB5A}"/>
              </a:ext>
            </a:extLst>
          </p:cNvPr>
          <p:cNvSpPr/>
          <p:nvPr/>
        </p:nvSpPr>
        <p:spPr>
          <a:xfrm>
            <a:off x="0" y="1353312"/>
            <a:ext cx="1755648" cy="3291840"/>
          </a:xfrm>
          <a:prstGeom prst="rect">
            <a:avLst/>
          </a:prstGeom>
          <a:solidFill>
            <a:srgbClr val="06C4B0"/>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endParaRPr lang="en-US" dirty="0"/>
          </a:p>
        </p:txBody>
      </p:sp>
      <p:sp>
        <p:nvSpPr>
          <p:cNvPr id="10" name="Rectangle 9">
            <a:extLst>
              <a:ext uri="{FF2B5EF4-FFF2-40B4-BE49-F238E27FC236}">
                <a16:creationId xmlns:a16="http://schemas.microsoft.com/office/drawing/2014/main" xmlns="" id="{BCD94C69-E2DB-4D1B-9563-7EE92CB777A0}"/>
              </a:ext>
            </a:extLst>
          </p:cNvPr>
          <p:cNvSpPr/>
          <p:nvPr/>
        </p:nvSpPr>
        <p:spPr>
          <a:xfrm>
            <a:off x="7141464" y="1353312"/>
            <a:ext cx="5047488" cy="3291840"/>
          </a:xfrm>
          <a:prstGeom prst="rect">
            <a:avLst/>
          </a:prstGeom>
          <a:solidFill>
            <a:srgbClr val="06C4B0"/>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endParaRPr lang="en-US" dirty="0"/>
          </a:p>
        </p:txBody>
      </p:sp>
    </p:spTree>
    <p:extLst>
      <p:ext uri="{BB962C8B-B14F-4D97-AF65-F5344CB8AC3E}">
        <p14:creationId xmlns:p14="http://schemas.microsoft.com/office/powerpoint/2010/main" val="256982500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p:cSld name="Divider W1_Tan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057400" y="1527048"/>
            <a:ext cx="4910328" cy="2935224"/>
          </a:xfrm>
        </p:spPr>
        <p:txBody>
          <a:bodyPr anchor="ctr" anchorCtr="0"/>
          <a:lstStyle>
            <a:lvl1pPr>
              <a:lnSpc>
                <a:spcPct val="100000"/>
              </a:lnSpc>
              <a:defRPr sz="3200"/>
            </a:lvl1pPr>
          </a:lstStyle>
          <a:p>
            <a:r>
              <a:rPr lang="en-US" dirty="0"/>
              <a:t>Divider Slide</a:t>
            </a:r>
            <a:br>
              <a:rPr lang="en-US" dirty="0"/>
            </a:br>
            <a:r>
              <a:rPr lang="en-US" dirty="0"/>
              <a:t>30 Characters Max.</a:t>
            </a:r>
            <a:br>
              <a:rPr lang="en-US" dirty="0"/>
            </a:br>
            <a:r>
              <a:rPr lang="en-US" dirty="0"/>
              <a:t>Lorem Ipsum</a:t>
            </a:r>
          </a:p>
        </p:txBody>
      </p:sp>
      <p:sp>
        <p:nvSpPr>
          <p:cNvPr id="9" name="Rectangle 8">
            <a:extLst>
              <a:ext uri="{FF2B5EF4-FFF2-40B4-BE49-F238E27FC236}">
                <a16:creationId xmlns:a16="http://schemas.microsoft.com/office/drawing/2014/main" xmlns="" id="{2732D673-8A01-4D67-952F-C50DD619BB5A}"/>
              </a:ext>
            </a:extLst>
          </p:cNvPr>
          <p:cNvSpPr/>
          <p:nvPr/>
        </p:nvSpPr>
        <p:spPr>
          <a:xfrm>
            <a:off x="0" y="1353312"/>
            <a:ext cx="1755648" cy="329184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endParaRPr lang="en-US" dirty="0"/>
          </a:p>
        </p:txBody>
      </p:sp>
      <p:sp>
        <p:nvSpPr>
          <p:cNvPr id="10" name="Rectangle 9">
            <a:extLst>
              <a:ext uri="{FF2B5EF4-FFF2-40B4-BE49-F238E27FC236}">
                <a16:creationId xmlns:a16="http://schemas.microsoft.com/office/drawing/2014/main" xmlns="" id="{BCD94C69-E2DB-4D1B-9563-7EE92CB777A0}"/>
              </a:ext>
            </a:extLst>
          </p:cNvPr>
          <p:cNvSpPr/>
          <p:nvPr/>
        </p:nvSpPr>
        <p:spPr>
          <a:xfrm>
            <a:off x="7141464" y="1353312"/>
            <a:ext cx="5047488" cy="329184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endParaRPr lang="en-US" dirty="0"/>
          </a:p>
        </p:txBody>
      </p:sp>
    </p:spTree>
    <p:extLst>
      <p:ext uri="{BB962C8B-B14F-4D97-AF65-F5344CB8AC3E}">
        <p14:creationId xmlns:p14="http://schemas.microsoft.com/office/powerpoint/2010/main" val="422431793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p:cSld name="Divider W1_Lemo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057400" y="1527048"/>
            <a:ext cx="4910328" cy="2935224"/>
          </a:xfrm>
        </p:spPr>
        <p:txBody>
          <a:bodyPr anchor="ctr" anchorCtr="0"/>
          <a:lstStyle>
            <a:lvl1pPr>
              <a:lnSpc>
                <a:spcPct val="100000"/>
              </a:lnSpc>
              <a:defRPr sz="3200"/>
            </a:lvl1pPr>
          </a:lstStyle>
          <a:p>
            <a:r>
              <a:rPr lang="en-US" dirty="0"/>
              <a:t>Divider Slide</a:t>
            </a:r>
            <a:br>
              <a:rPr lang="en-US" dirty="0"/>
            </a:br>
            <a:r>
              <a:rPr lang="en-US" dirty="0"/>
              <a:t>30 Characters Max.</a:t>
            </a:r>
            <a:br>
              <a:rPr lang="en-US" dirty="0"/>
            </a:br>
            <a:r>
              <a:rPr lang="en-US" dirty="0"/>
              <a:t>Lorem Ipsum</a:t>
            </a:r>
          </a:p>
        </p:txBody>
      </p:sp>
      <p:sp>
        <p:nvSpPr>
          <p:cNvPr id="9" name="Rectangle 8">
            <a:extLst>
              <a:ext uri="{FF2B5EF4-FFF2-40B4-BE49-F238E27FC236}">
                <a16:creationId xmlns:a16="http://schemas.microsoft.com/office/drawing/2014/main" xmlns="" id="{2732D673-8A01-4D67-952F-C50DD619BB5A}"/>
              </a:ext>
            </a:extLst>
          </p:cNvPr>
          <p:cNvSpPr/>
          <p:nvPr/>
        </p:nvSpPr>
        <p:spPr>
          <a:xfrm>
            <a:off x="0" y="1353312"/>
            <a:ext cx="1755648" cy="329184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endParaRPr lang="en-US" dirty="0"/>
          </a:p>
        </p:txBody>
      </p:sp>
      <p:sp>
        <p:nvSpPr>
          <p:cNvPr id="10" name="Rectangle 9">
            <a:extLst>
              <a:ext uri="{FF2B5EF4-FFF2-40B4-BE49-F238E27FC236}">
                <a16:creationId xmlns:a16="http://schemas.microsoft.com/office/drawing/2014/main" xmlns="" id="{BCD94C69-E2DB-4D1B-9563-7EE92CB777A0}"/>
              </a:ext>
            </a:extLst>
          </p:cNvPr>
          <p:cNvSpPr/>
          <p:nvPr/>
        </p:nvSpPr>
        <p:spPr>
          <a:xfrm>
            <a:off x="7141464" y="1353312"/>
            <a:ext cx="5047488" cy="329184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endParaRPr lang="en-US" dirty="0"/>
          </a:p>
        </p:txBody>
      </p:sp>
    </p:spTree>
    <p:extLst>
      <p:ext uri="{BB962C8B-B14F-4D97-AF65-F5344CB8AC3E}">
        <p14:creationId xmlns:p14="http://schemas.microsoft.com/office/powerpoint/2010/main" val="212186165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p:cSld name="Divider W1_Ros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057400" y="1527048"/>
            <a:ext cx="4910328" cy="2935224"/>
          </a:xfrm>
        </p:spPr>
        <p:txBody>
          <a:bodyPr anchor="ctr" anchorCtr="0"/>
          <a:lstStyle>
            <a:lvl1pPr>
              <a:lnSpc>
                <a:spcPct val="100000"/>
              </a:lnSpc>
              <a:defRPr sz="3200"/>
            </a:lvl1pPr>
          </a:lstStyle>
          <a:p>
            <a:r>
              <a:rPr lang="en-US" dirty="0"/>
              <a:t>Divider Slide</a:t>
            </a:r>
            <a:br>
              <a:rPr lang="en-US" dirty="0"/>
            </a:br>
            <a:r>
              <a:rPr lang="en-US" dirty="0"/>
              <a:t>30 Characters Max.</a:t>
            </a:r>
            <a:br>
              <a:rPr lang="en-US" dirty="0"/>
            </a:br>
            <a:r>
              <a:rPr lang="en-US" dirty="0"/>
              <a:t>Lorem Ipsum</a:t>
            </a:r>
          </a:p>
        </p:txBody>
      </p:sp>
      <p:sp>
        <p:nvSpPr>
          <p:cNvPr id="9" name="Rectangle 8">
            <a:extLst>
              <a:ext uri="{FF2B5EF4-FFF2-40B4-BE49-F238E27FC236}">
                <a16:creationId xmlns:a16="http://schemas.microsoft.com/office/drawing/2014/main" xmlns="" id="{2732D673-8A01-4D67-952F-C50DD619BB5A}"/>
              </a:ext>
            </a:extLst>
          </p:cNvPr>
          <p:cNvSpPr/>
          <p:nvPr/>
        </p:nvSpPr>
        <p:spPr>
          <a:xfrm>
            <a:off x="0" y="1353312"/>
            <a:ext cx="1755648" cy="3291840"/>
          </a:xfrm>
          <a:prstGeom prst="rect">
            <a:avLst/>
          </a:prstGeom>
          <a:solidFill>
            <a:srgbClr val="E81159"/>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endParaRPr lang="en-US" dirty="0"/>
          </a:p>
        </p:txBody>
      </p:sp>
      <p:sp>
        <p:nvSpPr>
          <p:cNvPr id="10" name="Rectangle 9">
            <a:extLst>
              <a:ext uri="{FF2B5EF4-FFF2-40B4-BE49-F238E27FC236}">
                <a16:creationId xmlns:a16="http://schemas.microsoft.com/office/drawing/2014/main" xmlns="" id="{BCD94C69-E2DB-4D1B-9563-7EE92CB777A0}"/>
              </a:ext>
            </a:extLst>
          </p:cNvPr>
          <p:cNvSpPr/>
          <p:nvPr/>
        </p:nvSpPr>
        <p:spPr>
          <a:xfrm>
            <a:off x="7141464" y="1353312"/>
            <a:ext cx="5047488" cy="3291840"/>
          </a:xfrm>
          <a:prstGeom prst="rect">
            <a:avLst/>
          </a:prstGeom>
          <a:solidFill>
            <a:srgbClr val="E81159"/>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endParaRPr lang="en-US" dirty="0"/>
          </a:p>
        </p:txBody>
      </p:sp>
    </p:spTree>
    <p:extLst>
      <p:ext uri="{BB962C8B-B14F-4D97-AF65-F5344CB8AC3E}">
        <p14:creationId xmlns:p14="http://schemas.microsoft.com/office/powerpoint/2010/main" val="297149581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type="title" preserve="1">
  <p:cSld name="Title Slide B1_Steel">
    <p:bg>
      <p:bgRef idx="1001">
        <a:schemeClr val="bg2"/>
      </p:bgRef>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2167128" y="1815465"/>
            <a:ext cx="4544568" cy="1993392"/>
          </a:xfrm>
        </p:spPr>
        <p:txBody>
          <a:bodyPr anchor="ctr" anchorCtr="0">
            <a:noAutofit/>
          </a:bodyPr>
          <a:lstStyle>
            <a:lvl1pPr algn="l">
              <a:defRPr sz="3600"/>
            </a:lvl1pPr>
          </a:lstStyle>
          <a:p>
            <a:r>
              <a:rPr lang="en-US" dirty="0"/>
              <a:t>Click to Add Title; 4 Lines of Copy; 60 Characters Maximum</a:t>
            </a:r>
          </a:p>
        </p:txBody>
      </p:sp>
      <p:sp>
        <p:nvSpPr>
          <p:cNvPr id="3" name="Subtitle 2"/>
          <p:cNvSpPr>
            <a:spLocks noGrp="1"/>
          </p:cNvSpPr>
          <p:nvPr>
            <p:ph type="subTitle" idx="1" hasCustomPrompt="1"/>
          </p:nvPr>
        </p:nvSpPr>
        <p:spPr>
          <a:xfrm>
            <a:off x="2167128" y="3927729"/>
            <a:ext cx="4544568" cy="276999"/>
          </a:xfrm>
        </p:spPr>
        <p:txBody>
          <a:bodyPr>
            <a:spAutoFit/>
          </a:bodyPr>
          <a:lstStyle>
            <a:lvl1pPr marL="0" marR="0" indent="0" algn="l" defTabSz="914400" rtl="0" eaLnBrk="1" fontAlgn="auto" latinLnBrk="0" hangingPunct="1">
              <a:lnSpc>
                <a:spcPct val="100000"/>
              </a:lnSpc>
              <a:spcBef>
                <a:spcPts val="0"/>
              </a:spcBef>
              <a:spcAft>
                <a:spcPts val="0"/>
              </a:spcAft>
              <a:buClrTx/>
              <a:buSzPct val="100000"/>
              <a:buFont typeface="Arial" panose="020B0604020202020204" pitchFamily="34" charset="0"/>
              <a:buNone/>
              <a:tabLst/>
              <a:defRPr sz="18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add Presenter Name</a:t>
            </a:r>
          </a:p>
        </p:txBody>
      </p:sp>
      <p:sp>
        <p:nvSpPr>
          <p:cNvPr id="11" name="Rectangle 10">
            <a:extLst>
              <a:ext uri="{FF2B5EF4-FFF2-40B4-BE49-F238E27FC236}">
                <a16:creationId xmlns:a16="http://schemas.microsoft.com/office/drawing/2014/main" xmlns="" id="{DF52C871-2562-42C8-892F-B626144557EB}"/>
              </a:ext>
            </a:extLst>
          </p:cNvPr>
          <p:cNvSpPr>
            <a:spLocks noChangeAspect="1"/>
          </p:cNvSpPr>
          <p:nvPr/>
        </p:nvSpPr>
        <p:spPr>
          <a:xfrm>
            <a:off x="1591056" y="1344168"/>
            <a:ext cx="164592" cy="3291840"/>
          </a:xfrm>
          <a:prstGeom prst="rect">
            <a:avLst/>
          </a:prstGeom>
          <a:solidFill>
            <a:srgbClr val="6F7878"/>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endParaRPr lang="en-US" dirty="0"/>
          </a:p>
        </p:txBody>
      </p:sp>
      <p:sp>
        <p:nvSpPr>
          <p:cNvPr id="13" name="Rectangle 12">
            <a:extLst>
              <a:ext uri="{FF2B5EF4-FFF2-40B4-BE49-F238E27FC236}">
                <a16:creationId xmlns:a16="http://schemas.microsoft.com/office/drawing/2014/main" xmlns="" id="{1381A73D-9388-4EC4-8DD3-AFDF9CEB6291}"/>
              </a:ext>
            </a:extLst>
          </p:cNvPr>
          <p:cNvSpPr>
            <a:spLocks noChangeAspect="1"/>
          </p:cNvSpPr>
          <p:nvPr/>
        </p:nvSpPr>
        <p:spPr>
          <a:xfrm>
            <a:off x="7059168" y="1344168"/>
            <a:ext cx="164592" cy="3291840"/>
          </a:xfrm>
          <a:prstGeom prst="rect">
            <a:avLst/>
          </a:prstGeom>
          <a:solidFill>
            <a:srgbClr val="6F7878"/>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endParaRPr lang="en-US" dirty="0"/>
          </a:p>
        </p:txBody>
      </p:sp>
      <p:sp>
        <p:nvSpPr>
          <p:cNvPr id="14" name="TextBox 13">
            <a:extLst>
              <a:ext uri="{FF2B5EF4-FFF2-40B4-BE49-F238E27FC236}">
                <a16:creationId xmlns:a16="http://schemas.microsoft.com/office/drawing/2014/main" xmlns="" id="{BB93A754-CF98-4BEB-BE89-ADF1CF77AA4F}"/>
              </a:ext>
            </a:extLst>
          </p:cNvPr>
          <p:cNvSpPr txBox="1"/>
          <p:nvPr/>
        </p:nvSpPr>
        <p:spPr>
          <a:xfrm>
            <a:off x="457200" y="6199632"/>
            <a:ext cx="7095744" cy="323165"/>
          </a:xfrm>
          <a:prstGeom prst="rect">
            <a:avLst/>
          </a:prstGeom>
          <a:noFill/>
        </p:spPr>
        <p:txBody>
          <a:bodyPr wrap="square" lIns="0" tIns="0" rIns="0" bIns="0" rtlCol="0" anchor="b" anchorCtr="0">
            <a:spAutoFit/>
          </a:bodyPr>
          <a:lstStyle/>
          <a:p>
            <a:r>
              <a:rPr lang="en-US" sz="700" dirty="0"/>
              <a:t>© 2021 Gartner, Inc. and/or its affiliates. All rights reserved. Gartner is a registered trademark of Gartner, Inc. or its affiliates. This presentation, including all supporting materials, </a:t>
            </a:r>
            <a:br>
              <a:rPr lang="en-US" sz="700" dirty="0"/>
            </a:br>
            <a:r>
              <a:rPr lang="en-US" sz="700" dirty="0"/>
              <a:t>is proprietary to Gartner, Inc. and/or its affiliates and is for the sole internal use of the intended recipients. Because this presentation may contain information that is confidential, proprietary or otherwise legally protected, it may not be further copied, distributed or publicly displayed without the express written permission of Gartner, Inc. or its affiliates.</a:t>
            </a:r>
          </a:p>
        </p:txBody>
      </p:sp>
      <p:pic>
        <p:nvPicPr>
          <p:cNvPr id="27" name="Picture 26">
            <a:extLst>
              <a:ext uri="{FF2B5EF4-FFF2-40B4-BE49-F238E27FC236}">
                <a16:creationId xmlns:a16="http://schemas.microsoft.com/office/drawing/2014/main" xmlns="" id="{E77AE7DB-FD48-4294-BD87-EA8DA4C9EC3F}"/>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686167" y="6056352"/>
            <a:ext cx="2057400" cy="468273"/>
          </a:xfrm>
          <a:prstGeom prst="rect">
            <a:avLst/>
          </a:prstGeom>
        </p:spPr>
      </p:pic>
    </p:spTree>
    <p:extLst>
      <p:ext uri="{BB962C8B-B14F-4D97-AF65-F5344CB8AC3E}">
        <p14:creationId xmlns:p14="http://schemas.microsoft.com/office/powerpoint/2010/main" val="416364367"/>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39.xml><?xml version="1.0" encoding="utf-8"?>
<p:sldLayout xmlns:a="http://schemas.openxmlformats.org/drawingml/2006/main" xmlns:r="http://schemas.openxmlformats.org/officeDocument/2006/relationships" xmlns:p="http://schemas.openxmlformats.org/presentationml/2006/main" showMasterSp="0" type="title" preserve="1">
  <p:cSld name="Title Slide B1_Surf">
    <p:bg>
      <p:bgRef idx="1001">
        <a:schemeClr val="bg2"/>
      </p:bgRef>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2167128" y="1815465"/>
            <a:ext cx="4544568" cy="1993392"/>
          </a:xfrm>
        </p:spPr>
        <p:txBody>
          <a:bodyPr anchor="ctr" anchorCtr="0">
            <a:noAutofit/>
          </a:bodyPr>
          <a:lstStyle>
            <a:lvl1pPr algn="l">
              <a:defRPr sz="3600"/>
            </a:lvl1pPr>
          </a:lstStyle>
          <a:p>
            <a:r>
              <a:rPr lang="en-US" dirty="0"/>
              <a:t>Click to Add Title; 4 Lines of Copy; 60 Characters Maximum</a:t>
            </a:r>
          </a:p>
        </p:txBody>
      </p:sp>
      <p:sp>
        <p:nvSpPr>
          <p:cNvPr id="3" name="Subtitle 2"/>
          <p:cNvSpPr>
            <a:spLocks noGrp="1"/>
          </p:cNvSpPr>
          <p:nvPr>
            <p:ph type="subTitle" idx="1" hasCustomPrompt="1"/>
          </p:nvPr>
        </p:nvSpPr>
        <p:spPr>
          <a:xfrm>
            <a:off x="2167128" y="3927729"/>
            <a:ext cx="4544568" cy="276999"/>
          </a:xfrm>
        </p:spPr>
        <p:txBody>
          <a:bodyPr>
            <a:spAutoFit/>
          </a:bodyPr>
          <a:lstStyle>
            <a:lvl1pPr marL="0" marR="0" indent="0" algn="l" defTabSz="914400" rtl="0" eaLnBrk="1" fontAlgn="auto" latinLnBrk="0" hangingPunct="1">
              <a:lnSpc>
                <a:spcPct val="100000"/>
              </a:lnSpc>
              <a:spcBef>
                <a:spcPts val="0"/>
              </a:spcBef>
              <a:spcAft>
                <a:spcPts val="0"/>
              </a:spcAft>
              <a:buClrTx/>
              <a:buSzPct val="100000"/>
              <a:buFont typeface="Arial" panose="020B0604020202020204" pitchFamily="34" charset="0"/>
              <a:buNone/>
              <a:tabLst/>
              <a:defRPr sz="18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add Presenter Name</a:t>
            </a:r>
          </a:p>
        </p:txBody>
      </p:sp>
      <p:sp>
        <p:nvSpPr>
          <p:cNvPr id="11" name="Rectangle 10">
            <a:extLst>
              <a:ext uri="{FF2B5EF4-FFF2-40B4-BE49-F238E27FC236}">
                <a16:creationId xmlns:a16="http://schemas.microsoft.com/office/drawing/2014/main" xmlns="" id="{DF52C871-2562-42C8-892F-B626144557EB}"/>
              </a:ext>
            </a:extLst>
          </p:cNvPr>
          <p:cNvSpPr>
            <a:spLocks noChangeAspect="1"/>
          </p:cNvSpPr>
          <p:nvPr/>
        </p:nvSpPr>
        <p:spPr>
          <a:xfrm>
            <a:off x="1591056" y="1344168"/>
            <a:ext cx="164592" cy="3291840"/>
          </a:xfrm>
          <a:prstGeom prst="rect">
            <a:avLst/>
          </a:prstGeom>
          <a:solidFill>
            <a:srgbClr val="06C4B0"/>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endParaRPr lang="en-US" dirty="0"/>
          </a:p>
        </p:txBody>
      </p:sp>
      <p:sp>
        <p:nvSpPr>
          <p:cNvPr id="13" name="Rectangle 12">
            <a:extLst>
              <a:ext uri="{FF2B5EF4-FFF2-40B4-BE49-F238E27FC236}">
                <a16:creationId xmlns:a16="http://schemas.microsoft.com/office/drawing/2014/main" xmlns="" id="{1381A73D-9388-4EC4-8DD3-AFDF9CEB6291}"/>
              </a:ext>
            </a:extLst>
          </p:cNvPr>
          <p:cNvSpPr>
            <a:spLocks noChangeAspect="1"/>
          </p:cNvSpPr>
          <p:nvPr/>
        </p:nvSpPr>
        <p:spPr>
          <a:xfrm>
            <a:off x="7059168" y="1344168"/>
            <a:ext cx="164592" cy="3291840"/>
          </a:xfrm>
          <a:prstGeom prst="rect">
            <a:avLst/>
          </a:prstGeom>
          <a:solidFill>
            <a:srgbClr val="06C4B0"/>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endParaRPr lang="en-US" dirty="0"/>
          </a:p>
        </p:txBody>
      </p:sp>
      <p:sp>
        <p:nvSpPr>
          <p:cNvPr id="14" name="TextBox 13">
            <a:extLst>
              <a:ext uri="{FF2B5EF4-FFF2-40B4-BE49-F238E27FC236}">
                <a16:creationId xmlns:a16="http://schemas.microsoft.com/office/drawing/2014/main" xmlns="" id="{BB93A754-CF98-4BEB-BE89-ADF1CF77AA4F}"/>
              </a:ext>
            </a:extLst>
          </p:cNvPr>
          <p:cNvSpPr txBox="1"/>
          <p:nvPr/>
        </p:nvSpPr>
        <p:spPr>
          <a:xfrm>
            <a:off x="457200" y="6199632"/>
            <a:ext cx="7095744" cy="323165"/>
          </a:xfrm>
          <a:prstGeom prst="rect">
            <a:avLst/>
          </a:prstGeom>
          <a:noFill/>
        </p:spPr>
        <p:txBody>
          <a:bodyPr wrap="square" lIns="0" tIns="0" rIns="0" bIns="0" rtlCol="0" anchor="b" anchorCtr="0">
            <a:spAutoFit/>
          </a:bodyPr>
          <a:lstStyle>
            <a:defPPr>
              <a:defRPr lang="en-US"/>
            </a:defPPr>
            <a:lvl1pPr>
              <a:defRPr sz="700"/>
            </a:lvl1pPr>
          </a:lstStyle>
          <a:p>
            <a:pPr lvl="0"/>
            <a:r>
              <a:rPr lang="en-US" dirty="0"/>
              <a:t>© 2021 Gartner, Inc. and/or its affiliates. All rights reserved. Gartner is a registered trademark of Gartner, Inc. or its affiliates. This presentation, including all supporting materials, </a:t>
            </a:r>
            <a:br>
              <a:rPr lang="en-US" dirty="0"/>
            </a:br>
            <a:r>
              <a:rPr lang="en-US" dirty="0"/>
              <a:t>is proprietary to Gartner, Inc. and/or its affiliates and is for the sole internal use of the intended recipients. Because this presentation may contain information that is confidential, proprietary or otherwise legally protected, it may not be further copied, distributed or publicly displayed without the express written permission of Gartner, Inc. or its affiliates.</a:t>
            </a:r>
          </a:p>
        </p:txBody>
      </p:sp>
      <p:pic>
        <p:nvPicPr>
          <p:cNvPr id="27" name="Picture 26">
            <a:extLst>
              <a:ext uri="{FF2B5EF4-FFF2-40B4-BE49-F238E27FC236}">
                <a16:creationId xmlns:a16="http://schemas.microsoft.com/office/drawing/2014/main" xmlns="" id="{E77AE7DB-FD48-4294-BD87-EA8DA4C9EC3F}"/>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686167" y="6056352"/>
            <a:ext cx="2057400" cy="468273"/>
          </a:xfrm>
          <a:prstGeom prst="rect">
            <a:avLst/>
          </a:prstGeom>
        </p:spPr>
      </p:pic>
    </p:spTree>
    <p:extLst>
      <p:ext uri="{BB962C8B-B14F-4D97-AF65-F5344CB8AC3E}">
        <p14:creationId xmlns:p14="http://schemas.microsoft.com/office/powerpoint/2010/main" val="4213959960"/>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xmlns="" id="{55DE8436-F632-4929-A0C4-8AB62F36165A}"/>
              </a:ext>
            </a:extLst>
          </p:cNvPr>
          <p:cNvSpPr>
            <a:spLocks noGrp="1"/>
          </p:cNvSpPr>
          <p:nvPr>
            <p:ph type="title" hasCustomPrompt="1"/>
          </p:nvPr>
        </p:nvSpPr>
        <p:spPr/>
        <p:txBody>
          <a:bodyPr/>
          <a:lstStyle/>
          <a:p>
            <a:r>
              <a:rPr lang="en-US" dirty="0"/>
              <a:t>Click to edit title</a:t>
            </a:r>
          </a:p>
        </p:txBody>
      </p:sp>
    </p:spTree>
    <p:extLst>
      <p:ext uri="{BB962C8B-B14F-4D97-AF65-F5344CB8AC3E}">
        <p14:creationId xmlns:p14="http://schemas.microsoft.com/office/powerpoint/2010/main" val="235267743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type="title" preserve="1">
  <p:cSld name="Title Slide B1_Tang">
    <p:bg>
      <p:bgRef idx="1001">
        <a:schemeClr val="bg2"/>
      </p:bgRef>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2167128" y="1815465"/>
            <a:ext cx="4544568" cy="1993392"/>
          </a:xfrm>
        </p:spPr>
        <p:txBody>
          <a:bodyPr anchor="ctr" anchorCtr="0">
            <a:noAutofit/>
          </a:bodyPr>
          <a:lstStyle>
            <a:lvl1pPr algn="l">
              <a:defRPr sz="3600"/>
            </a:lvl1pPr>
          </a:lstStyle>
          <a:p>
            <a:r>
              <a:rPr lang="en-US" dirty="0"/>
              <a:t>Click to Add Title; 4 Lines of Copy; 60 Characters Maximum</a:t>
            </a:r>
          </a:p>
        </p:txBody>
      </p:sp>
      <p:sp>
        <p:nvSpPr>
          <p:cNvPr id="3" name="Subtitle 2"/>
          <p:cNvSpPr>
            <a:spLocks noGrp="1"/>
          </p:cNvSpPr>
          <p:nvPr>
            <p:ph type="subTitle" idx="1" hasCustomPrompt="1"/>
          </p:nvPr>
        </p:nvSpPr>
        <p:spPr>
          <a:xfrm>
            <a:off x="2167128" y="3927729"/>
            <a:ext cx="4544568" cy="276999"/>
          </a:xfrm>
        </p:spPr>
        <p:txBody>
          <a:bodyPr>
            <a:spAutoFit/>
          </a:bodyPr>
          <a:lstStyle>
            <a:lvl1pPr marL="0" marR="0" indent="0" algn="l" defTabSz="914400" rtl="0" eaLnBrk="1" fontAlgn="auto" latinLnBrk="0" hangingPunct="1">
              <a:lnSpc>
                <a:spcPct val="100000"/>
              </a:lnSpc>
              <a:spcBef>
                <a:spcPts val="0"/>
              </a:spcBef>
              <a:spcAft>
                <a:spcPts val="0"/>
              </a:spcAft>
              <a:buClrTx/>
              <a:buSzPct val="100000"/>
              <a:buFont typeface="Arial" panose="020B0604020202020204" pitchFamily="34" charset="0"/>
              <a:buNone/>
              <a:tabLst/>
              <a:defRPr sz="18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add Presenter Name</a:t>
            </a:r>
          </a:p>
        </p:txBody>
      </p:sp>
      <p:sp>
        <p:nvSpPr>
          <p:cNvPr id="11" name="Rectangle 10">
            <a:extLst>
              <a:ext uri="{FF2B5EF4-FFF2-40B4-BE49-F238E27FC236}">
                <a16:creationId xmlns:a16="http://schemas.microsoft.com/office/drawing/2014/main" xmlns="" id="{DF52C871-2562-42C8-892F-B626144557EB}"/>
              </a:ext>
            </a:extLst>
          </p:cNvPr>
          <p:cNvSpPr>
            <a:spLocks noChangeAspect="1"/>
          </p:cNvSpPr>
          <p:nvPr/>
        </p:nvSpPr>
        <p:spPr>
          <a:xfrm>
            <a:off x="1591056" y="1344168"/>
            <a:ext cx="164592" cy="3291840"/>
          </a:xfrm>
          <a:prstGeom prst="rect">
            <a:avLst/>
          </a:prstGeom>
          <a:solidFill>
            <a:srgbClr val="FF540A"/>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endParaRPr lang="en-US" dirty="0"/>
          </a:p>
        </p:txBody>
      </p:sp>
      <p:sp>
        <p:nvSpPr>
          <p:cNvPr id="13" name="Rectangle 12">
            <a:extLst>
              <a:ext uri="{FF2B5EF4-FFF2-40B4-BE49-F238E27FC236}">
                <a16:creationId xmlns:a16="http://schemas.microsoft.com/office/drawing/2014/main" xmlns="" id="{1381A73D-9388-4EC4-8DD3-AFDF9CEB6291}"/>
              </a:ext>
            </a:extLst>
          </p:cNvPr>
          <p:cNvSpPr>
            <a:spLocks noChangeAspect="1"/>
          </p:cNvSpPr>
          <p:nvPr/>
        </p:nvSpPr>
        <p:spPr>
          <a:xfrm>
            <a:off x="7059168" y="1344168"/>
            <a:ext cx="164592" cy="3291840"/>
          </a:xfrm>
          <a:prstGeom prst="rect">
            <a:avLst/>
          </a:prstGeom>
          <a:solidFill>
            <a:srgbClr val="FF540A"/>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endParaRPr lang="en-US" dirty="0"/>
          </a:p>
        </p:txBody>
      </p:sp>
      <p:sp>
        <p:nvSpPr>
          <p:cNvPr id="14" name="TextBox 13">
            <a:extLst>
              <a:ext uri="{FF2B5EF4-FFF2-40B4-BE49-F238E27FC236}">
                <a16:creationId xmlns:a16="http://schemas.microsoft.com/office/drawing/2014/main" xmlns="" id="{BB93A754-CF98-4BEB-BE89-ADF1CF77AA4F}"/>
              </a:ext>
            </a:extLst>
          </p:cNvPr>
          <p:cNvSpPr txBox="1"/>
          <p:nvPr/>
        </p:nvSpPr>
        <p:spPr>
          <a:xfrm>
            <a:off x="457200" y="6199632"/>
            <a:ext cx="7095744" cy="323165"/>
          </a:xfrm>
          <a:prstGeom prst="rect">
            <a:avLst/>
          </a:prstGeom>
          <a:noFill/>
        </p:spPr>
        <p:txBody>
          <a:bodyPr wrap="square" lIns="0" tIns="0" rIns="0" bIns="0" rtlCol="0" anchor="b" anchorCtr="0">
            <a:spAutoFit/>
          </a:bodyPr>
          <a:lstStyle>
            <a:defPPr>
              <a:defRPr lang="en-US"/>
            </a:defPPr>
            <a:lvl1pPr>
              <a:defRPr sz="700"/>
            </a:lvl1pPr>
          </a:lstStyle>
          <a:p>
            <a:pPr lvl="0"/>
            <a:r>
              <a:rPr lang="en-US" dirty="0"/>
              <a:t>© 2021 Gartner, Inc. and/or its affiliates. All rights reserved. Gartner is a registered trademark of Gartner, Inc. or its affiliates. This presentation, including all supporting materials, </a:t>
            </a:r>
            <a:br>
              <a:rPr lang="en-US" dirty="0"/>
            </a:br>
            <a:r>
              <a:rPr lang="en-US" dirty="0"/>
              <a:t>is proprietary to Gartner, Inc. and/or its affiliates and is for the sole internal use of the intended recipients. Because this presentation may contain information that is confidential, proprietary or otherwise legally protected, it may not be further copied, distributed or publicly displayed without the express written permission of Gartner, Inc. or its affiliates.</a:t>
            </a:r>
          </a:p>
        </p:txBody>
      </p:sp>
      <p:pic>
        <p:nvPicPr>
          <p:cNvPr id="27" name="Picture 26">
            <a:extLst>
              <a:ext uri="{FF2B5EF4-FFF2-40B4-BE49-F238E27FC236}">
                <a16:creationId xmlns:a16="http://schemas.microsoft.com/office/drawing/2014/main" xmlns="" id="{E77AE7DB-FD48-4294-BD87-EA8DA4C9EC3F}"/>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686167" y="6056352"/>
            <a:ext cx="2057400" cy="468273"/>
          </a:xfrm>
          <a:prstGeom prst="rect">
            <a:avLst/>
          </a:prstGeom>
        </p:spPr>
      </p:pic>
    </p:spTree>
    <p:extLst>
      <p:ext uri="{BB962C8B-B14F-4D97-AF65-F5344CB8AC3E}">
        <p14:creationId xmlns:p14="http://schemas.microsoft.com/office/powerpoint/2010/main" val="2134883229"/>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type="title" preserve="1">
  <p:cSld name="Title Slide B1_Lemon">
    <p:bg>
      <p:bgRef idx="1001">
        <a:schemeClr val="bg2"/>
      </p:bgRef>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2167128" y="1815465"/>
            <a:ext cx="4544568" cy="1993392"/>
          </a:xfrm>
        </p:spPr>
        <p:txBody>
          <a:bodyPr anchor="ctr" anchorCtr="0">
            <a:noAutofit/>
          </a:bodyPr>
          <a:lstStyle>
            <a:lvl1pPr algn="l">
              <a:defRPr sz="3600"/>
            </a:lvl1pPr>
          </a:lstStyle>
          <a:p>
            <a:r>
              <a:rPr lang="en-US" dirty="0"/>
              <a:t>Click to Add Title; 4 Lines of Copy; 60 Characters Maximum</a:t>
            </a:r>
          </a:p>
        </p:txBody>
      </p:sp>
      <p:sp>
        <p:nvSpPr>
          <p:cNvPr id="3" name="Subtitle 2"/>
          <p:cNvSpPr>
            <a:spLocks noGrp="1"/>
          </p:cNvSpPr>
          <p:nvPr>
            <p:ph type="subTitle" idx="1" hasCustomPrompt="1"/>
          </p:nvPr>
        </p:nvSpPr>
        <p:spPr>
          <a:xfrm>
            <a:off x="2167128" y="3927729"/>
            <a:ext cx="4544568" cy="276999"/>
          </a:xfrm>
        </p:spPr>
        <p:txBody>
          <a:bodyPr>
            <a:spAutoFit/>
          </a:bodyPr>
          <a:lstStyle>
            <a:lvl1pPr marL="0" marR="0" indent="0" algn="l" defTabSz="914400" rtl="0" eaLnBrk="1" fontAlgn="auto" latinLnBrk="0" hangingPunct="1">
              <a:lnSpc>
                <a:spcPct val="100000"/>
              </a:lnSpc>
              <a:spcBef>
                <a:spcPts val="0"/>
              </a:spcBef>
              <a:spcAft>
                <a:spcPts val="0"/>
              </a:spcAft>
              <a:buClrTx/>
              <a:buSzPct val="100000"/>
              <a:buFont typeface="Arial" panose="020B0604020202020204" pitchFamily="34" charset="0"/>
              <a:buNone/>
              <a:tabLst/>
              <a:defRPr sz="18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add Presenter Name</a:t>
            </a:r>
          </a:p>
        </p:txBody>
      </p:sp>
      <p:sp>
        <p:nvSpPr>
          <p:cNvPr id="11" name="Rectangle 10">
            <a:extLst>
              <a:ext uri="{FF2B5EF4-FFF2-40B4-BE49-F238E27FC236}">
                <a16:creationId xmlns:a16="http://schemas.microsoft.com/office/drawing/2014/main" xmlns="" id="{DF52C871-2562-42C8-892F-B626144557EB}"/>
              </a:ext>
            </a:extLst>
          </p:cNvPr>
          <p:cNvSpPr>
            <a:spLocks noChangeAspect="1"/>
          </p:cNvSpPr>
          <p:nvPr/>
        </p:nvSpPr>
        <p:spPr>
          <a:xfrm>
            <a:off x="1591056" y="1344168"/>
            <a:ext cx="164592" cy="3291840"/>
          </a:xfrm>
          <a:prstGeom prst="rect">
            <a:avLst/>
          </a:prstGeom>
          <a:solidFill>
            <a:srgbClr val="FEC10D"/>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endParaRPr lang="en-US" dirty="0"/>
          </a:p>
        </p:txBody>
      </p:sp>
      <p:sp>
        <p:nvSpPr>
          <p:cNvPr id="13" name="Rectangle 12">
            <a:extLst>
              <a:ext uri="{FF2B5EF4-FFF2-40B4-BE49-F238E27FC236}">
                <a16:creationId xmlns:a16="http://schemas.microsoft.com/office/drawing/2014/main" xmlns="" id="{1381A73D-9388-4EC4-8DD3-AFDF9CEB6291}"/>
              </a:ext>
            </a:extLst>
          </p:cNvPr>
          <p:cNvSpPr>
            <a:spLocks noChangeAspect="1"/>
          </p:cNvSpPr>
          <p:nvPr/>
        </p:nvSpPr>
        <p:spPr>
          <a:xfrm>
            <a:off x="7059168" y="1344168"/>
            <a:ext cx="164592" cy="3291840"/>
          </a:xfrm>
          <a:prstGeom prst="rect">
            <a:avLst/>
          </a:prstGeom>
          <a:solidFill>
            <a:srgbClr val="FEC10D"/>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endParaRPr lang="en-US" dirty="0"/>
          </a:p>
        </p:txBody>
      </p:sp>
      <p:sp>
        <p:nvSpPr>
          <p:cNvPr id="14" name="TextBox 13">
            <a:extLst>
              <a:ext uri="{FF2B5EF4-FFF2-40B4-BE49-F238E27FC236}">
                <a16:creationId xmlns:a16="http://schemas.microsoft.com/office/drawing/2014/main" xmlns="" id="{BB93A754-CF98-4BEB-BE89-ADF1CF77AA4F}"/>
              </a:ext>
            </a:extLst>
          </p:cNvPr>
          <p:cNvSpPr txBox="1"/>
          <p:nvPr/>
        </p:nvSpPr>
        <p:spPr>
          <a:xfrm>
            <a:off x="457200" y="6199632"/>
            <a:ext cx="7095744" cy="323165"/>
          </a:xfrm>
          <a:prstGeom prst="rect">
            <a:avLst/>
          </a:prstGeom>
          <a:noFill/>
        </p:spPr>
        <p:txBody>
          <a:bodyPr wrap="square" lIns="0" tIns="0" rIns="0" bIns="0" rtlCol="0" anchor="b" anchorCtr="0">
            <a:spAutoFit/>
          </a:bodyPr>
          <a:lstStyle>
            <a:defPPr>
              <a:defRPr lang="en-US"/>
            </a:defPPr>
            <a:lvl1pPr>
              <a:defRPr sz="700"/>
            </a:lvl1pPr>
          </a:lstStyle>
          <a:p>
            <a:pPr lvl="0"/>
            <a:r>
              <a:rPr lang="en-US" dirty="0"/>
              <a:t>© 2021 Gartner, Inc. and/or its affiliates. All rights reserved. Gartner is a registered trademark of Gartner, Inc. or its affiliates. This presentation, including all supporting materials, </a:t>
            </a:r>
            <a:br>
              <a:rPr lang="en-US" dirty="0"/>
            </a:br>
            <a:r>
              <a:rPr lang="en-US" dirty="0"/>
              <a:t>is proprietary to Gartner, Inc. and/or its affiliates and is for the sole internal use of the intended recipients. Because this presentation may contain information that is confidential, proprietary or otherwise legally protected, it may not be further copied, distributed or publicly displayed without the express written permission of Gartner, Inc. or its affiliates.</a:t>
            </a:r>
          </a:p>
        </p:txBody>
      </p:sp>
      <p:pic>
        <p:nvPicPr>
          <p:cNvPr id="27" name="Picture 26">
            <a:extLst>
              <a:ext uri="{FF2B5EF4-FFF2-40B4-BE49-F238E27FC236}">
                <a16:creationId xmlns:a16="http://schemas.microsoft.com/office/drawing/2014/main" xmlns="" id="{E77AE7DB-FD48-4294-BD87-EA8DA4C9EC3F}"/>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686167" y="6056352"/>
            <a:ext cx="2057400" cy="468273"/>
          </a:xfrm>
          <a:prstGeom prst="rect">
            <a:avLst/>
          </a:prstGeom>
        </p:spPr>
      </p:pic>
    </p:spTree>
    <p:extLst>
      <p:ext uri="{BB962C8B-B14F-4D97-AF65-F5344CB8AC3E}">
        <p14:creationId xmlns:p14="http://schemas.microsoft.com/office/powerpoint/2010/main" val="2205672591"/>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type="title" preserve="1">
  <p:cSld name="Title Slide B1_Rose">
    <p:bg>
      <p:bgRef idx="1001">
        <a:schemeClr val="bg2"/>
      </p:bgRef>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2167128" y="1815465"/>
            <a:ext cx="4544568" cy="1993392"/>
          </a:xfrm>
        </p:spPr>
        <p:txBody>
          <a:bodyPr anchor="ctr" anchorCtr="0">
            <a:noAutofit/>
          </a:bodyPr>
          <a:lstStyle>
            <a:lvl1pPr algn="l">
              <a:defRPr sz="3600"/>
            </a:lvl1pPr>
          </a:lstStyle>
          <a:p>
            <a:r>
              <a:rPr lang="en-US" dirty="0"/>
              <a:t>Click to Add Title; 4 Lines of Copy; 60 Characters Maximum</a:t>
            </a:r>
          </a:p>
        </p:txBody>
      </p:sp>
      <p:sp>
        <p:nvSpPr>
          <p:cNvPr id="3" name="Subtitle 2"/>
          <p:cNvSpPr>
            <a:spLocks noGrp="1"/>
          </p:cNvSpPr>
          <p:nvPr>
            <p:ph type="subTitle" idx="1" hasCustomPrompt="1"/>
          </p:nvPr>
        </p:nvSpPr>
        <p:spPr>
          <a:xfrm>
            <a:off x="2167128" y="3927729"/>
            <a:ext cx="4544568" cy="276999"/>
          </a:xfrm>
        </p:spPr>
        <p:txBody>
          <a:bodyPr>
            <a:spAutoFit/>
          </a:bodyPr>
          <a:lstStyle>
            <a:lvl1pPr marL="0" marR="0" indent="0" algn="l" defTabSz="914400" rtl="0" eaLnBrk="1" fontAlgn="auto" latinLnBrk="0" hangingPunct="1">
              <a:lnSpc>
                <a:spcPct val="100000"/>
              </a:lnSpc>
              <a:spcBef>
                <a:spcPts val="0"/>
              </a:spcBef>
              <a:spcAft>
                <a:spcPts val="0"/>
              </a:spcAft>
              <a:buClrTx/>
              <a:buSzPct val="100000"/>
              <a:buFont typeface="Arial" panose="020B0604020202020204" pitchFamily="34" charset="0"/>
              <a:buNone/>
              <a:tabLst/>
              <a:defRPr sz="18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add Presenter Name</a:t>
            </a:r>
          </a:p>
        </p:txBody>
      </p:sp>
      <p:sp>
        <p:nvSpPr>
          <p:cNvPr id="11" name="Rectangle 10">
            <a:extLst>
              <a:ext uri="{FF2B5EF4-FFF2-40B4-BE49-F238E27FC236}">
                <a16:creationId xmlns:a16="http://schemas.microsoft.com/office/drawing/2014/main" xmlns="" id="{DF52C871-2562-42C8-892F-B626144557EB}"/>
              </a:ext>
            </a:extLst>
          </p:cNvPr>
          <p:cNvSpPr>
            <a:spLocks noChangeAspect="1"/>
          </p:cNvSpPr>
          <p:nvPr/>
        </p:nvSpPr>
        <p:spPr>
          <a:xfrm>
            <a:off x="1591056" y="1344168"/>
            <a:ext cx="164592" cy="3291840"/>
          </a:xfrm>
          <a:prstGeom prst="rect">
            <a:avLst/>
          </a:prstGeom>
          <a:solidFill>
            <a:srgbClr val="E81159"/>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endParaRPr lang="en-US" dirty="0"/>
          </a:p>
        </p:txBody>
      </p:sp>
      <p:sp>
        <p:nvSpPr>
          <p:cNvPr id="13" name="Rectangle 12">
            <a:extLst>
              <a:ext uri="{FF2B5EF4-FFF2-40B4-BE49-F238E27FC236}">
                <a16:creationId xmlns:a16="http://schemas.microsoft.com/office/drawing/2014/main" xmlns="" id="{1381A73D-9388-4EC4-8DD3-AFDF9CEB6291}"/>
              </a:ext>
            </a:extLst>
          </p:cNvPr>
          <p:cNvSpPr>
            <a:spLocks noChangeAspect="1"/>
          </p:cNvSpPr>
          <p:nvPr/>
        </p:nvSpPr>
        <p:spPr>
          <a:xfrm>
            <a:off x="7059168" y="1344168"/>
            <a:ext cx="164592" cy="3291840"/>
          </a:xfrm>
          <a:prstGeom prst="rect">
            <a:avLst/>
          </a:prstGeom>
          <a:solidFill>
            <a:srgbClr val="E81159"/>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endParaRPr lang="en-US" dirty="0"/>
          </a:p>
        </p:txBody>
      </p:sp>
      <p:sp>
        <p:nvSpPr>
          <p:cNvPr id="14" name="TextBox 13">
            <a:extLst>
              <a:ext uri="{FF2B5EF4-FFF2-40B4-BE49-F238E27FC236}">
                <a16:creationId xmlns:a16="http://schemas.microsoft.com/office/drawing/2014/main" xmlns="" id="{BB93A754-CF98-4BEB-BE89-ADF1CF77AA4F}"/>
              </a:ext>
            </a:extLst>
          </p:cNvPr>
          <p:cNvSpPr txBox="1"/>
          <p:nvPr/>
        </p:nvSpPr>
        <p:spPr>
          <a:xfrm>
            <a:off x="457200" y="6199632"/>
            <a:ext cx="7095744" cy="323165"/>
          </a:xfrm>
          <a:prstGeom prst="rect">
            <a:avLst/>
          </a:prstGeom>
          <a:noFill/>
        </p:spPr>
        <p:txBody>
          <a:bodyPr wrap="square" lIns="0" tIns="0" rIns="0" bIns="0" rtlCol="0" anchor="b" anchorCtr="0">
            <a:spAutoFit/>
          </a:bodyPr>
          <a:lstStyle>
            <a:defPPr>
              <a:defRPr lang="en-US"/>
            </a:defPPr>
            <a:lvl1pPr>
              <a:defRPr sz="700"/>
            </a:lvl1pPr>
          </a:lstStyle>
          <a:p>
            <a:pPr lvl="0"/>
            <a:r>
              <a:rPr lang="en-US" dirty="0"/>
              <a:t>© 2021 Gartner, Inc. and/or its affiliates. All rights reserved. Gartner is a registered trademark of Gartner, Inc. or its affiliates. This presentation, including all supporting materials, </a:t>
            </a:r>
            <a:br>
              <a:rPr lang="en-US" dirty="0"/>
            </a:br>
            <a:r>
              <a:rPr lang="en-US" dirty="0"/>
              <a:t>is proprietary to Gartner, Inc. and/or its affiliates and is for the sole internal use of the intended recipients. Because this presentation may contain information that is confidential, proprietary or otherwise legally protected, it may not be further copied, distributed or publicly displayed without the express written permission of Gartner, Inc. or its affiliates.</a:t>
            </a:r>
          </a:p>
        </p:txBody>
      </p:sp>
      <p:pic>
        <p:nvPicPr>
          <p:cNvPr id="27" name="Picture 26">
            <a:extLst>
              <a:ext uri="{FF2B5EF4-FFF2-40B4-BE49-F238E27FC236}">
                <a16:creationId xmlns:a16="http://schemas.microsoft.com/office/drawing/2014/main" xmlns="" id="{E77AE7DB-FD48-4294-BD87-EA8DA4C9EC3F}"/>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686167" y="6056352"/>
            <a:ext cx="2057400" cy="468273"/>
          </a:xfrm>
          <a:prstGeom prst="rect">
            <a:avLst/>
          </a:prstGeom>
        </p:spPr>
      </p:pic>
    </p:spTree>
    <p:extLst>
      <p:ext uri="{BB962C8B-B14F-4D97-AF65-F5344CB8AC3E}">
        <p14:creationId xmlns:p14="http://schemas.microsoft.com/office/powerpoint/2010/main" val="2645735583"/>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p:cSld name="Divider B1_Steel">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057400" y="1527048"/>
            <a:ext cx="4910328" cy="2935224"/>
          </a:xfrm>
        </p:spPr>
        <p:txBody>
          <a:bodyPr anchor="ctr" anchorCtr="0"/>
          <a:lstStyle>
            <a:lvl1pPr>
              <a:lnSpc>
                <a:spcPct val="100000"/>
              </a:lnSpc>
              <a:defRPr sz="3200"/>
            </a:lvl1pPr>
          </a:lstStyle>
          <a:p>
            <a:r>
              <a:rPr lang="en-US" dirty="0"/>
              <a:t>Divider Slide</a:t>
            </a:r>
            <a:br>
              <a:rPr lang="en-US" dirty="0"/>
            </a:br>
            <a:r>
              <a:rPr lang="en-US" dirty="0"/>
              <a:t>30 Characters Max.</a:t>
            </a:r>
            <a:br>
              <a:rPr lang="en-US" dirty="0"/>
            </a:br>
            <a:r>
              <a:rPr lang="en-US" dirty="0"/>
              <a:t>Lorem Ipsum</a:t>
            </a:r>
          </a:p>
        </p:txBody>
      </p:sp>
      <p:sp>
        <p:nvSpPr>
          <p:cNvPr id="9" name="Rectangle 8">
            <a:extLst>
              <a:ext uri="{FF2B5EF4-FFF2-40B4-BE49-F238E27FC236}">
                <a16:creationId xmlns:a16="http://schemas.microsoft.com/office/drawing/2014/main" xmlns="" id="{2732D673-8A01-4D67-952F-C50DD619BB5A}"/>
              </a:ext>
            </a:extLst>
          </p:cNvPr>
          <p:cNvSpPr/>
          <p:nvPr/>
        </p:nvSpPr>
        <p:spPr>
          <a:xfrm>
            <a:off x="0" y="1353312"/>
            <a:ext cx="1755648" cy="329184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endParaRPr lang="en-US" dirty="0"/>
          </a:p>
        </p:txBody>
      </p:sp>
      <p:sp>
        <p:nvSpPr>
          <p:cNvPr id="10" name="Rectangle 9">
            <a:extLst>
              <a:ext uri="{FF2B5EF4-FFF2-40B4-BE49-F238E27FC236}">
                <a16:creationId xmlns:a16="http://schemas.microsoft.com/office/drawing/2014/main" xmlns="" id="{BCD94C69-E2DB-4D1B-9563-7EE92CB777A0}"/>
              </a:ext>
            </a:extLst>
          </p:cNvPr>
          <p:cNvSpPr/>
          <p:nvPr/>
        </p:nvSpPr>
        <p:spPr>
          <a:xfrm>
            <a:off x="7141464" y="1353312"/>
            <a:ext cx="5047488" cy="329184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endParaRPr lang="en-US" dirty="0"/>
          </a:p>
        </p:txBody>
      </p:sp>
    </p:spTree>
    <p:extLst>
      <p:ext uri="{BB962C8B-B14F-4D97-AF65-F5344CB8AC3E}">
        <p14:creationId xmlns:p14="http://schemas.microsoft.com/office/powerpoint/2010/main" val="93274874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p:cSld name="Divider B1_Surf">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057400" y="1527048"/>
            <a:ext cx="4910328" cy="2935224"/>
          </a:xfrm>
        </p:spPr>
        <p:txBody>
          <a:bodyPr anchor="ctr" anchorCtr="0"/>
          <a:lstStyle>
            <a:lvl1pPr>
              <a:lnSpc>
                <a:spcPct val="100000"/>
              </a:lnSpc>
              <a:defRPr sz="3200"/>
            </a:lvl1pPr>
          </a:lstStyle>
          <a:p>
            <a:r>
              <a:rPr lang="en-US" dirty="0"/>
              <a:t>Divider Slide</a:t>
            </a:r>
            <a:br>
              <a:rPr lang="en-US" dirty="0"/>
            </a:br>
            <a:r>
              <a:rPr lang="en-US" dirty="0"/>
              <a:t>30 Characters Max.</a:t>
            </a:r>
            <a:br>
              <a:rPr lang="en-US" dirty="0"/>
            </a:br>
            <a:r>
              <a:rPr lang="en-US" dirty="0"/>
              <a:t>Lorem Ipsum</a:t>
            </a:r>
          </a:p>
        </p:txBody>
      </p:sp>
      <p:sp>
        <p:nvSpPr>
          <p:cNvPr id="9" name="Rectangle 8">
            <a:extLst>
              <a:ext uri="{FF2B5EF4-FFF2-40B4-BE49-F238E27FC236}">
                <a16:creationId xmlns:a16="http://schemas.microsoft.com/office/drawing/2014/main" xmlns="" id="{2732D673-8A01-4D67-952F-C50DD619BB5A}"/>
              </a:ext>
            </a:extLst>
          </p:cNvPr>
          <p:cNvSpPr/>
          <p:nvPr/>
        </p:nvSpPr>
        <p:spPr>
          <a:xfrm>
            <a:off x="0" y="1353312"/>
            <a:ext cx="1755648" cy="3291840"/>
          </a:xfrm>
          <a:prstGeom prst="rect">
            <a:avLst/>
          </a:prstGeom>
          <a:solidFill>
            <a:srgbClr val="06C4B0"/>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endParaRPr lang="en-US" dirty="0"/>
          </a:p>
        </p:txBody>
      </p:sp>
      <p:sp>
        <p:nvSpPr>
          <p:cNvPr id="10" name="Rectangle 9">
            <a:extLst>
              <a:ext uri="{FF2B5EF4-FFF2-40B4-BE49-F238E27FC236}">
                <a16:creationId xmlns:a16="http://schemas.microsoft.com/office/drawing/2014/main" xmlns="" id="{BCD94C69-E2DB-4D1B-9563-7EE92CB777A0}"/>
              </a:ext>
            </a:extLst>
          </p:cNvPr>
          <p:cNvSpPr/>
          <p:nvPr/>
        </p:nvSpPr>
        <p:spPr>
          <a:xfrm>
            <a:off x="7141464" y="1353312"/>
            <a:ext cx="5047488" cy="3291840"/>
          </a:xfrm>
          <a:prstGeom prst="rect">
            <a:avLst/>
          </a:prstGeom>
          <a:solidFill>
            <a:srgbClr val="06C4B0"/>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endParaRPr lang="en-US" dirty="0"/>
          </a:p>
        </p:txBody>
      </p:sp>
    </p:spTree>
    <p:extLst>
      <p:ext uri="{BB962C8B-B14F-4D97-AF65-F5344CB8AC3E}">
        <p14:creationId xmlns:p14="http://schemas.microsoft.com/office/powerpoint/2010/main" val="339011141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p:cSld name="Divider B1_Tan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057400" y="1527048"/>
            <a:ext cx="4910328" cy="2935224"/>
          </a:xfrm>
        </p:spPr>
        <p:txBody>
          <a:bodyPr anchor="ctr" anchorCtr="0"/>
          <a:lstStyle>
            <a:lvl1pPr>
              <a:lnSpc>
                <a:spcPct val="100000"/>
              </a:lnSpc>
              <a:defRPr sz="3200"/>
            </a:lvl1pPr>
          </a:lstStyle>
          <a:p>
            <a:r>
              <a:rPr lang="en-US" dirty="0"/>
              <a:t>Divider Slide</a:t>
            </a:r>
            <a:br>
              <a:rPr lang="en-US" dirty="0"/>
            </a:br>
            <a:r>
              <a:rPr lang="en-US" dirty="0"/>
              <a:t>30 Characters Max.</a:t>
            </a:r>
            <a:br>
              <a:rPr lang="en-US" dirty="0"/>
            </a:br>
            <a:r>
              <a:rPr lang="en-US" dirty="0"/>
              <a:t>Lorem Ipsum</a:t>
            </a:r>
          </a:p>
        </p:txBody>
      </p:sp>
      <p:sp>
        <p:nvSpPr>
          <p:cNvPr id="9" name="Rectangle 8">
            <a:extLst>
              <a:ext uri="{FF2B5EF4-FFF2-40B4-BE49-F238E27FC236}">
                <a16:creationId xmlns:a16="http://schemas.microsoft.com/office/drawing/2014/main" xmlns="" id="{2732D673-8A01-4D67-952F-C50DD619BB5A}"/>
              </a:ext>
            </a:extLst>
          </p:cNvPr>
          <p:cNvSpPr/>
          <p:nvPr/>
        </p:nvSpPr>
        <p:spPr>
          <a:xfrm>
            <a:off x="0" y="1353312"/>
            <a:ext cx="1755648" cy="329184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endParaRPr lang="en-US" dirty="0"/>
          </a:p>
        </p:txBody>
      </p:sp>
      <p:sp>
        <p:nvSpPr>
          <p:cNvPr id="10" name="Rectangle 9">
            <a:extLst>
              <a:ext uri="{FF2B5EF4-FFF2-40B4-BE49-F238E27FC236}">
                <a16:creationId xmlns:a16="http://schemas.microsoft.com/office/drawing/2014/main" xmlns="" id="{BCD94C69-E2DB-4D1B-9563-7EE92CB777A0}"/>
              </a:ext>
            </a:extLst>
          </p:cNvPr>
          <p:cNvSpPr/>
          <p:nvPr/>
        </p:nvSpPr>
        <p:spPr>
          <a:xfrm>
            <a:off x="7141464" y="1353312"/>
            <a:ext cx="5047488" cy="329184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endParaRPr lang="en-US" dirty="0"/>
          </a:p>
        </p:txBody>
      </p:sp>
    </p:spTree>
    <p:extLst>
      <p:ext uri="{BB962C8B-B14F-4D97-AF65-F5344CB8AC3E}">
        <p14:creationId xmlns:p14="http://schemas.microsoft.com/office/powerpoint/2010/main" val="199879988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p:cSld name="Divider B1_Lemo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057400" y="1527048"/>
            <a:ext cx="4910328" cy="2935224"/>
          </a:xfrm>
        </p:spPr>
        <p:txBody>
          <a:bodyPr anchor="ctr" anchorCtr="0"/>
          <a:lstStyle>
            <a:lvl1pPr>
              <a:lnSpc>
                <a:spcPct val="100000"/>
              </a:lnSpc>
              <a:defRPr sz="3200"/>
            </a:lvl1pPr>
          </a:lstStyle>
          <a:p>
            <a:r>
              <a:rPr lang="en-US" dirty="0"/>
              <a:t>Divider Slide</a:t>
            </a:r>
            <a:br>
              <a:rPr lang="en-US" dirty="0"/>
            </a:br>
            <a:r>
              <a:rPr lang="en-US" dirty="0"/>
              <a:t>30 Characters Max.</a:t>
            </a:r>
            <a:br>
              <a:rPr lang="en-US" dirty="0"/>
            </a:br>
            <a:r>
              <a:rPr lang="en-US" dirty="0"/>
              <a:t>Lorem Ipsum</a:t>
            </a:r>
          </a:p>
        </p:txBody>
      </p:sp>
      <p:sp>
        <p:nvSpPr>
          <p:cNvPr id="9" name="Rectangle 8">
            <a:extLst>
              <a:ext uri="{FF2B5EF4-FFF2-40B4-BE49-F238E27FC236}">
                <a16:creationId xmlns:a16="http://schemas.microsoft.com/office/drawing/2014/main" xmlns="" id="{2732D673-8A01-4D67-952F-C50DD619BB5A}"/>
              </a:ext>
            </a:extLst>
          </p:cNvPr>
          <p:cNvSpPr/>
          <p:nvPr/>
        </p:nvSpPr>
        <p:spPr>
          <a:xfrm>
            <a:off x="0" y="1353312"/>
            <a:ext cx="1755648" cy="329184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endParaRPr lang="en-US" dirty="0"/>
          </a:p>
        </p:txBody>
      </p:sp>
      <p:sp>
        <p:nvSpPr>
          <p:cNvPr id="10" name="Rectangle 9">
            <a:extLst>
              <a:ext uri="{FF2B5EF4-FFF2-40B4-BE49-F238E27FC236}">
                <a16:creationId xmlns:a16="http://schemas.microsoft.com/office/drawing/2014/main" xmlns="" id="{BCD94C69-E2DB-4D1B-9563-7EE92CB777A0}"/>
              </a:ext>
            </a:extLst>
          </p:cNvPr>
          <p:cNvSpPr/>
          <p:nvPr/>
        </p:nvSpPr>
        <p:spPr>
          <a:xfrm>
            <a:off x="7141464" y="1353312"/>
            <a:ext cx="5047488" cy="329184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endParaRPr lang="en-US" dirty="0"/>
          </a:p>
        </p:txBody>
      </p:sp>
    </p:spTree>
    <p:extLst>
      <p:ext uri="{BB962C8B-B14F-4D97-AF65-F5344CB8AC3E}">
        <p14:creationId xmlns:p14="http://schemas.microsoft.com/office/powerpoint/2010/main" val="115108002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p:cSld name="Divider B1_Ros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057400" y="1527048"/>
            <a:ext cx="4910328" cy="2935224"/>
          </a:xfrm>
        </p:spPr>
        <p:txBody>
          <a:bodyPr anchor="ctr" anchorCtr="0"/>
          <a:lstStyle>
            <a:lvl1pPr>
              <a:lnSpc>
                <a:spcPct val="100000"/>
              </a:lnSpc>
              <a:defRPr sz="3200"/>
            </a:lvl1pPr>
          </a:lstStyle>
          <a:p>
            <a:r>
              <a:rPr lang="en-US" dirty="0"/>
              <a:t>Divider Slide</a:t>
            </a:r>
            <a:br>
              <a:rPr lang="en-US" dirty="0"/>
            </a:br>
            <a:r>
              <a:rPr lang="en-US" dirty="0"/>
              <a:t>30 Characters Max.</a:t>
            </a:r>
            <a:br>
              <a:rPr lang="en-US" dirty="0"/>
            </a:br>
            <a:r>
              <a:rPr lang="en-US" dirty="0"/>
              <a:t>Lorem Ipsum</a:t>
            </a:r>
          </a:p>
        </p:txBody>
      </p:sp>
      <p:sp>
        <p:nvSpPr>
          <p:cNvPr id="9" name="Rectangle 8">
            <a:extLst>
              <a:ext uri="{FF2B5EF4-FFF2-40B4-BE49-F238E27FC236}">
                <a16:creationId xmlns:a16="http://schemas.microsoft.com/office/drawing/2014/main" xmlns="" id="{2732D673-8A01-4D67-952F-C50DD619BB5A}"/>
              </a:ext>
            </a:extLst>
          </p:cNvPr>
          <p:cNvSpPr/>
          <p:nvPr/>
        </p:nvSpPr>
        <p:spPr>
          <a:xfrm>
            <a:off x="0" y="1353312"/>
            <a:ext cx="1755648" cy="3291840"/>
          </a:xfrm>
          <a:prstGeom prst="rect">
            <a:avLst/>
          </a:prstGeom>
          <a:solidFill>
            <a:srgbClr val="E81159"/>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endParaRPr lang="en-US" dirty="0"/>
          </a:p>
        </p:txBody>
      </p:sp>
      <p:sp>
        <p:nvSpPr>
          <p:cNvPr id="10" name="Rectangle 9">
            <a:extLst>
              <a:ext uri="{FF2B5EF4-FFF2-40B4-BE49-F238E27FC236}">
                <a16:creationId xmlns:a16="http://schemas.microsoft.com/office/drawing/2014/main" xmlns="" id="{BCD94C69-E2DB-4D1B-9563-7EE92CB777A0}"/>
              </a:ext>
            </a:extLst>
          </p:cNvPr>
          <p:cNvSpPr/>
          <p:nvPr/>
        </p:nvSpPr>
        <p:spPr>
          <a:xfrm>
            <a:off x="7141464" y="1353312"/>
            <a:ext cx="5047488" cy="3291840"/>
          </a:xfrm>
          <a:prstGeom prst="rect">
            <a:avLst/>
          </a:prstGeom>
          <a:solidFill>
            <a:srgbClr val="E81159"/>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endParaRPr lang="en-US" dirty="0"/>
          </a:p>
        </p:txBody>
      </p:sp>
    </p:spTree>
    <p:extLst>
      <p:ext uri="{BB962C8B-B14F-4D97-AF65-F5344CB8AC3E}">
        <p14:creationId xmlns:p14="http://schemas.microsoft.com/office/powerpoint/2010/main" val="357223203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xmlns="" id="{84EDECE2-F9F2-4351-A826-ACD78703CADF}"/>
              </a:ext>
            </a:extLst>
          </p:cNvPr>
          <p:cNvSpPr>
            <a:spLocks noGrp="1"/>
          </p:cNvSpPr>
          <p:nvPr>
            <p:ph type="title" hasCustomPrompt="1"/>
          </p:nvPr>
        </p:nvSpPr>
        <p:spPr/>
        <p:txBody>
          <a:bodyPr/>
          <a:lstStyle/>
          <a:p>
            <a:r>
              <a:rPr lang="en-US" dirty="0"/>
              <a:t>Click to edit title</a:t>
            </a:r>
          </a:p>
        </p:txBody>
      </p:sp>
      <p:sp>
        <p:nvSpPr>
          <p:cNvPr id="3" name="Content Placeholder 2"/>
          <p:cNvSpPr>
            <a:spLocks noGrp="1"/>
          </p:cNvSpPr>
          <p:nvPr>
            <p:ph idx="1" hasCustomPrompt="1"/>
          </p:nvPr>
        </p:nvSpPr>
        <p:spPr/>
        <p:txBody>
          <a:bodyPr/>
          <a:lstStyle/>
          <a:p>
            <a:pPr lvl="0"/>
            <a:r>
              <a:rPr lang="en-US" dirty="0"/>
              <a:t>Click to edit text</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92288501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Two column graphics righ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a:t>Click to edit title</a:t>
            </a:r>
          </a:p>
        </p:txBody>
      </p:sp>
      <p:sp>
        <p:nvSpPr>
          <p:cNvPr id="3" name="Content Placeholder 2"/>
          <p:cNvSpPr>
            <a:spLocks noGrp="1"/>
          </p:cNvSpPr>
          <p:nvPr>
            <p:ph sz="half" idx="1" hasCustomPrompt="1"/>
          </p:nvPr>
        </p:nvSpPr>
        <p:spPr>
          <a:xfrm>
            <a:off x="457200" y="1527048"/>
            <a:ext cx="5495544" cy="4462272"/>
          </a:xfrm>
        </p:spPr>
        <p:txBody>
          <a:bodyPr/>
          <a:lstStyle/>
          <a:p>
            <a:pPr lvl="0"/>
            <a:r>
              <a:rPr lang="en-US" dirty="0"/>
              <a:t>Click to edit text</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69404199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reserve="1">
  <p:cSld name="Two column">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a:t>Click to edit title</a:t>
            </a:r>
          </a:p>
        </p:txBody>
      </p:sp>
      <p:sp>
        <p:nvSpPr>
          <p:cNvPr id="3" name="Content Placeholder 2"/>
          <p:cNvSpPr>
            <a:spLocks noGrp="1"/>
          </p:cNvSpPr>
          <p:nvPr>
            <p:ph sz="half" idx="1" hasCustomPrompt="1"/>
          </p:nvPr>
        </p:nvSpPr>
        <p:spPr>
          <a:xfrm>
            <a:off x="457200" y="1527048"/>
            <a:ext cx="5495544" cy="4462272"/>
          </a:xfrm>
        </p:spPr>
        <p:txBody>
          <a:bodyPr/>
          <a:lstStyle/>
          <a:p>
            <a:pPr lvl="0"/>
            <a:r>
              <a:rPr lang="en-US" dirty="0"/>
              <a:t>Click to edit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hasCustomPrompt="1"/>
          </p:nvPr>
        </p:nvSpPr>
        <p:spPr>
          <a:xfrm>
            <a:off x="6236208" y="1527048"/>
            <a:ext cx="5495544" cy="4462272"/>
          </a:xfrm>
        </p:spPr>
        <p:txBody>
          <a:bodyPr/>
          <a:lstStyle/>
          <a:p>
            <a:pPr lvl="0"/>
            <a:r>
              <a:rPr lang="en-US" dirty="0"/>
              <a:t>Click to edit text</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4297837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twoObj" preserve="1">
  <p:cSld name="Three column">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a:t>Click to edit title</a:t>
            </a:r>
          </a:p>
        </p:txBody>
      </p:sp>
      <p:sp>
        <p:nvSpPr>
          <p:cNvPr id="3" name="Content Placeholder 2"/>
          <p:cNvSpPr>
            <a:spLocks noGrp="1"/>
          </p:cNvSpPr>
          <p:nvPr>
            <p:ph sz="half" idx="1" hasCustomPrompt="1"/>
          </p:nvPr>
        </p:nvSpPr>
        <p:spPr>
          <a:xfrm>
            <a:off x="457200" y="1527048"/>
            <a:ext cx="3337560" cy="4462272"/>
          </a:xfrm>
        </p:spPr>
        <p:txBody>
          <a:bodyPr/>
          <a:lstStyle>
            <a:lvl1pPr>
              <a:defRPr sz="2000"/>
            </a:lvl1pPr>
            <a:lvl2pPr>
              <a:defRPr sz="2000"/>
            </a:lvl2pPr>
            <a:lvl3pPr>
              <a:defRPr sz="2000"/>
            </a:lvl3pPr>
            <a:lvl4pPr>
              <a:defRPr sz="2000"/>
            </a:lvl4pPr>
            <a:lvl5pPr>
              <a:defRPr sz="2000"/>
            </a:lvl5pPr>
          </a:lstStyle>
          <a:p>
            <a:pPr lvl="0"/>
            <a:r>
              <a:rPr lang="en-US" dirty="0"/>
              <a:t>Click to edit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hasCustomPrompt="1"/>
          </p:nvPr>
        </p:nvSpPr>
        <p:spPr>
          <a:xfrm>
            <a:off x="4425696" y="1527048"/>
            <a:ext cx="3337560" cy="4462272"/>
          </a:xfrm>
        </p:spPr>
        <p:txBody>
          <a:bodyPr/>
          <a:lstStyle>
            <a:lvl1pPr>
              <a:defRPr sz="2000"/>
            </a:lvl1pPr>
            <a:lvl2pPr>
              <a:defRPr sz="2000"/>
            </a:lvl2pPr>
            <a:lvl3pPr>
              <a:defRPr sz="2000"/>
            </a:lvl3pPr>
            <a:lvl4pPr>
              <a:defRPr sz="2000"/>
            </a:lvl4pPr>
            <a:lvl5pPr>
              <a:defRPr sz="2000"/>
            </a:lvl5pPr>
          </a:lstStyle>
          <a:p>
            <a:pPr lvl="0"/>
            <a:r>
              <a:rPr lang="en-US" dirty="0"/>
              <a:t>Click to edit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Content Placeholder 3">
            <a:extLst>
              <a:ext uri="{FF2B5EF4-FFF2-40B4-BE49-F238E27FC236}">
                <a16:creationId xmlns:a16="http://schemas.microsoft.com/office/drawing/2014/main" xmlns="" id="{13ADFCF5-3DAD-4A00-B1EE-30FF7A1A1DC5}"/>
              </a:ext>
            </a:extLst>
          </p:cNvPr>
          <p:cNvSpPr>
            <a:spLocks noGrp="1"/>
          </p:cNvSpPr>
          <p:nvPr>
            <p:ph sz="half" idx="10" hasCustomPrompt="1"/>
          </p:nvPr>
        </p:nvSpPr>
        <p:spPr>
          <a:xfrm>
            <a:off x="8394192" y="1527048"/>
            <a:ext cx="3337560" cy="4462272"/>
          </a:xfrm>
        </p:spPr>
        <p:txBody>
          <a:bodyPr/>
          <a:lstStyle>
            <a:lvl1pPr>
              <a:defRPr sz="2000"/>
            </a:lvl1pPr>
            <a:lvl2pPr>
              <a:defRPr sz="2000"/>
            </a:lvl2pPr>
            <a:lvl3pPr>
              <a:defRPr sz="2000"/>
            </a:lvl3pPr>
            <a:lvl4pPr>
              <a:defRPr sz="2000"/>
            </a:lvl4pPr>
            <a:lvl5pPr>
              <a:defRPr sz="2000"/>
            </a:lvl5pPr>
          </a:lstStyle>
          <a:p>
            <a:pPr lvl="0"/>
            <a:r>
              <a:rPr lang="en-US" dirty="0"/>
              <a:t>Click to edit text</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8314123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twoObj" preserve="1">
  <p:cSld name="Three column shaded">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a:t>Click to edit title</a:t>
            </a:r>
          </a:p>
        </p:txBody>
      </p:sp>
      <p:sp>
        <p:nvSpPr>
          <p:cNvPr id="3" name="Content Placeholder 2"/>
          <p:cNvSpPr>
            <a:spLocks noGrp="1"/>
          </p:cNvSpPr>
          <p:nvPr>
            <p:ph sz="half" idx="1" hasCustomPrompt="1"/>
          </p:nvPr>
        </p:nvSpPr>
        <p:spPr>
          <a:xfrm>
            <a:off x="457200" y="1527048"/>
            <a:ext cx="3337560" cy="4462272"/>
          </a:xfrm>
          <a:solidFill>
            <a:srgbClr val="F4F4F4"/>
          </a:solidFill>
        </p:spPr>
        <p:txBody>
          <a:bodyPr lIns="182880" tIns="182880" rIns="91440" bIns="91440"/>
          <a:lstStyle>
            <a:lvl1pPr>
              <a:defRPr sz="2000"/>
            </a:lvl1pPr>
            <a:lvl2pPr>
              <a:defRPr sz="2000"/>
            </a:lvl2pPr>
            <a:lvl3pPr>
              <a:defRPr sz="2000"/>
            </a:lvl3pPr>
            <a:lvl4pPr>
              <a:defRPr sz="2000"/>
            </a:lvl4pPr>
            <a:lvl5pPr>
              <a:defRPr sz="2000"/>
            </a:lvl5pPr>
          </a:lstStyle>
          <a:p>
            <a:pPr lvl="0"/>
            <a:r>
              <a:rPr lang="en-US" dirty="0"/>
              <a:t>Click to edit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hasCustomPrompt="1"/>
          </p:nvPr>
        </p:nvSpPr>
        <p:spPr>
          <a:xfrm>
            <a:off x="4425696" y="1527048"/>
            <a:ext cx="3337560" cy="4462272"/>
          </a:xfrm>
          <a:solidFill>
            <a:srgbClr val="F4F4F4"/>
          </a:solidFill>
        </p:spPr>
        <p:txBody>
          <a:bodyPr lIns="182880" tIns="182880" rIns="91440" bIns="91440"/>
          <a:lstStyle>
            <a:lvl1pPr>
              <a:defRPr sz="2000"/>
            </a:lvl1pPr>
            <a:lvl2pPr>
              <a:defRPr sz="2000"/>
            </a:lvl2pPr>
            <a:lvl3pPr>
              <a:defRPr sz="2000"/>
            </a:lvl3pPr>
            <a:lvl4pPr>
              <a:defRPr sz="2000"/>
            </a:lvl4pPr>
            <a:lvl5pPr>
              <a:defRPr sz="2000"/>
            </a:lvl5pPr>
          </a:lstStyle>
          <a:p>
            <a:pPr lvl="0"/>
            <a:r>
              <a:rPr lang="en-US" dirty="0"/>
              <a:t>Click to edit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Content Placeholder 3">
            <a:extLst>
              <a:ext uri="{FF2B5EF4-FFF2-40B4-BE49-F238E27FC236}">
                <a16:creationId xmlns:a16="http://schemas.microsoft.com/office/drawing/2014/main" xmlns="" id="{13ADFCF5-3DAD-4A00-B1EE-30FF7A1A1DC5}"/>
              </a:ext>
            </a:extLst>
          </p:cNvPr>
          <p:cNvSpPr>
            <a:spLocks noGrp="1"/>
          </p:cNvSpPr>
          <p:nvPr>
            <p:ph sz="half" idx="10" hasCustomPrompt="1"/>
          </p:nvPr>
        </p:nvSpPr>
        <p:spPr>
          <a:xfrm>
            <a:off x="8394192" y="1527048"/>
            <a:ext cx="3337560" cy="4462272"/>
          </a:xfrm>
          <a:solidFill>
            <a:srgbClr val="F4F4F4"/>
          </a:solidFill>
        </p:spPr>
        <p:txBody>
          <a:bodyPr lIns="182880" tIns="182880" rIns="91440" bIns="91440"/>
          <a:lstStyle>
            <a:lvl1pPr>
              <a:defRPr sz="2000"/>
            </a:lvl1pPr>
            <a:lvl2pPr>
              <a:defRPr sz="2000"/>
            </a:lvl2pPr>
            <a:lvl3pPr>
              <a:defRPr sz="2000"/>
            </a:lvl3pPr>
            <a:lvl4pPr>
              <a:defRPr sz="2000"/>
            </a:lvl4pPr>
            <a:lvl5pPr>
              <a:defRPr sz="2000"/>
            </a:lvl5pPr>
          </a:lstStyle>
          <a:p>
            <a:pPr lvl="0"/>
            <a:r>
              <a:rPr lang="en-US" dirty="0"/>
              <a:t>Click to edit text</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31946258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3.xml"/><Relationship Id="rId13" Type="http://schemas.openxmlformats.org/officeDocument/2006/relationships/theme" Target="../theme/theme2.xml"/><Relationship Id="rId3" Type="http://schemas.openxmlformats.org/officeDocument/2006/relationships/slideLayout" Target="../slideLayouts/slideLayout18.xml"/><Relationship Id="rId7" Type="http://schemas.openxmlformats.org/officeDocument/2006/relationships/slideLayout" Target="../slideLayouts/slideLayout22.xml"/><Relationship Id="rId12" Type="http://schemas.openxmlformats.org/officeDocument/2006/relationships/slideLayout" Target="../slideLayouts/slideLayout27.xml"/><Relationship Id="rId2" Type="http://schemas.openxmlformats.org/officeDocument/2006/relationships/slideLayout" Target="../slideLayouts/slideLayout17.xml"/><Relationship Id="rId1" Type="http://schemas.openxmlformats.org/officeDocument/2006/relationships/slideLayout" Target="../slideLayouts/slideLayout16.xml"/><Relationship Id="rId6" Type="http://schemas.openxmlformats.org/officeDocument/2006/relationships/slideLayout" Target="../slideLayouts/slideLayout21.xml"/><Relationship Id="rId11" Type="http://schemas.openxmlformats.org/officeDocument/2006/relationships/slideLayout" Target="../slideLayouts/slideLayout26.xml"/><Relationship Id="rId5" Type="http://schemas.openxmlformats.org/officeDocument/2006/relationships/slideLayout" Target="../slideLayouts/slideLayout20.xml"/><Relationship Id="rId10" Type="http://schemas.openxmlformats.org/officeDocument/2006/relationships/slideLayout" Target="../slideLayouts/slideLayout25.xml"/><Relationship Id="rId4" Type="http://schemas.openxmlformats.org/officeDocument/2006/relationships/slideLayout" Target="../slideLayouts/slideLayout19.xml"/><Relationship Id="rId9" Type="http://schemas.openxmlformats.org/officeDocument/2006/relationships/slideLayout" Target="../slideLayouts/slideLayout24.xml"/><Relationship Id="rId14" Type="http://schemas.openxmlformats.org/officeDocument/2006/relationships/image" Target="../media/image4.pn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5.xml"/><Relationship Id="rId3" Type="http://schemas.openxmlformats.org/officeDocument/2006/relationships/slideLayout" Target="../slideLayouts/slideLayout30.xml"/><Relationship Id="rId7" Type="http://schemas.openxmlformats.org/officeDocument/2006/relationships/slideLayout" Target="../slideLayouts/slideLayout34.xml"/><Relationship Id="rId12" Type="http://schemas.openxmlformats.org/officeDocument/2006/relationships/image" Target="../media/image1.png"/><Relationship Id="rId2" Type="http://schemas.openxmlformats.org/officeDocument/2006/relationships/slideLayout" Target="../slideLayouts/slideLayout29.xml"/><Relationship Id="rId1" Type="http://schemas.openxmlformats.org/officeDocument/2006/relationships/slideLayout" Target="../slideLayouts/slideLayout28.xml"/><Relationship Id="rId6" Type="http://schemas.openxmlformats.org/officeDocument/2006/relationships/slideLayout" Target="../slideLayouts/slideLayout33.xml"/><Relationship Id="rId11" Type="http://schemas.openxmlformats.org/officeDocument/2006/relationships/theme" Target="../theme/theme3.xml"/><Relationship Id="rId5" Type="http://schemas.openxmlformats.org/officeDocument/2006/relationships/slideLayout" Target="../slideLayouts/slideLayout32.xml"/><Relationship Id="rId10" Type="http://schemas.openxmlformats.org/officeDocument/2006/relationships/slideLayout" Target="../slideLayouts/slideLayout37.xml"/><Relationship Id="rId4" Type="http://schemas.openxmlformats.org/officeDocument/2006/relationships/slideLayout" Target="../slideLayouts/slideLayout31.xml"/><Relationship Id="rId9" Type="http://schemas.openxmlformats.org/officeDocument/2006/relationships/slideLayout" Target="../slideLayouts/slideLayout36.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5.xml"/><Relationship Id="rId3" Type="http://schemas.openxmlformats.org/officeDocument/2006/relationships/slideLayout" Target="../slideLayouts/slideLayout40.xml"/><Relationship Id="rId7" Type="http://schemas.openxmlformats.org/officeDocument/2006/relationships/slideLayout" Target="../slideLayouts/slideLayout44.xml"/><Relationship Id="rId12" Type="http://schemas.openxmlformats.org/officeDocument/2006/relationships/image" Target="../media/image4.png"/><Relationship Id="rId2" Type="http://schemas.openxmlformats.org/officeDocument/2006/relationships/slideLayout" Target="../slideLayouts/slideLayout39.xml"/><Relationship Id="rId1" Type="http://schemas.openxmlformats.org/officeDocument/2006/relationships/slideLayout" Target="../slideLayouts/slideLayout38.xml"/><Relationship Id="rId6" Type="http://schemas.openxmlformats.org/officeDocument/2006/relationships/slideLayout" Target="../slideLayouts/slideLayout43.xml"/><Relationship Id="rId11" Type="http://schemas.openxmlformats.org/officeDocument/2006/relationships/theme" Target="../theme/theme4.xml"/><Relationship Id="rId5" Type="http://schemas.openxmlformats.org/officeDocument/2006/relationships/slideLayout" Target="../slideLayouts/slideLayout42.xml"/><Relationship Id="rId10" Type="http://schemas.openxmlformats.org/officeDocument/2006/relationships/slideLayout" Target="../slideLayouts/slideLayout47.xml"/><Relationship Id="rId4" Type="http://schemas.openxmlformats.org/officeDocument/2006/relationships/slideLayout" Target="../slideLayouts/slideLayout41.xml"/><Relationship Id="rId9" Type="http://schemas.openxmlformats.org/officeDocument/2006/relationships/slideLayout" Target="../slideLayouts/slideLayout46.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361950"/>
            <a:ext cx="11274552" cy="451231"/>
          </a:xfrm>
          <a:prstGeom prst="rect">
            <a:avLst/>
          </a:prstGeom>
        </p:spPr>
        <p:txBody>
          <a:bodyPr vert="horz" lIns="0" tIns="0" rIns="0" bIns="0" rtlCol="0" anchor="t" anchorCtr="0">
            <a:noAutofit/>
          </a:bodyPr>
          <a:lstStyle/>
          <a:p>
            <a:r>
              <a:rPr lang="en-US" dirty="0"/>
              <a:t>Click to edit title</a:t>
            </a:r>
          </a:p>
        </p:txBody>
      </p:sp>
      <p:sp>
        <p:nvSpPr>
          <p:cNvPr id="3" name="Text Placeholder 2"/>
          <p:cNvSpPr>
            <a:spLocks noGrp="1"/>
          </p:cNvSpPr>
          <p:nvPr>
            <p:ph type="body" idx="1"/>
          </p:nvPr>
        </p:nvSpPr>
        <p:spPr>
          <a:xfrm>
            <a:off x="457200" y="1527048"/>
            <a:ext cx="11274552" cy="4462272"/>
          </a:xfrm>
          <a:prstGeom prst="rect">
            <a:avLst/>
          </a:prstGeom>
        </p:spPr>
        <p:txBody>
          <a:bodyPr vert="horz" lIns="0" tIns="0" rIns="0" bIns="0" rtlCol="0">
            <a:noAutofit/>
          </a:bodyPr>
          <a:lstStyle/>
          <a:p>
            <a:pPr lvl="0"/>
            <a:r>
              <a:rPr lang="en-US" dirty="0"/>
              <a:t>Click to edit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TextBox 9">
            <a:extLst>
              <a:ext uri="{FF2B5EF4-FFF2-40B4-BE49-F238E27FC236}">
                <a16:creationId xmlns:a16="http://schemas.microsoft.com/office/drawing/2014/main" xmlns="" id="{6280611A-9339-449F-9F81-506F1D1F9390}"/>
              </a:ext>
            </a:extLst>
          </p:cNvPr>
          <p:cNvSpPr txBox="1"/>
          <p:nvPr/>
        </p:nvSpPr>
        <p:spPr>
          <a:xfrm>
            <a:off x="694944" y="6302222"/>
            <a:ext cx="2313432" cy="107722"/>
          </a:xfrm>
          <a:prstGeom prst="rect">
            <a:avLst/>
          </a:prstGeom>
          <a:noFill/>
        </p:spPr>
        <p:txBody>
          <a:bodyPr wrap="square" lIns="0" tIns="0" rIns="0" bIns="0" rtlCol="0" anchor="b" anchorCtr="0">
            <a:spAutoFit/>
          </a:bodyPr>
          <a:lstStyle/>
          <a:p>
            <a:pPr>
              <a:lnSpc>
                <a:spcPct val="100000"/>
              </a:lnSpc>
              <a:spcBef>
                <a:spcPts val="0"/>
              </a:spcBef>
              <a:spcAft>
                <a:spcPts val="0"/>
              </a:spcAft>
            </a:pPr>
            <a:r>
              <a:rPr lang="en-US" sz="700" b="1" dirty="0">
                <a:solidFill>
                  <a:schemeClr val="tx1"/>
                </a:solidFill>
              </a:rPr>
              <a:t>RESTRICTED DISTRIBUTION</a:t>
            </a:r>
          </a:p>
        </p:txBody>
      </p:sp>
      <p:sp>
        <p:nvSpPr>
          <p:cNvPr id="14" name="TextBox 13">
            <a:extLst>
              <a:ext uri="{FF2B5EF4-FFF2-40B4-BE49-F238E27FC236}">
                <a16:creationId xmlns:a16="http://schemas.microsoft.com/office/drawing/2014/main" xmlns="" id="{4C02A410-1807-488C-9458-4CFAF1E4E8F0}"/>
              </a:ext>
            </a:extLst>
          </p:cNvPr>
          <p:cNvSpPr txBox="1"/>
          <p:nvPr/>
        </p:nvSpPr>
        <p:spPr>
          <a:xfrm>
            <a:off x="457200" y="6393216"/>
            <a:ext cx="7306056" cy="153888"/>
          </a:xfrm>
          <a:prstGeom prst="rect">
            <a:avLst/>
          </a:prstGeom>
          <a:noFill/>
        </p:spPr>
        <p:txBody>
          <a:bodyPr wrap="square" lIns="0" tIns="0" rIns="0" bIns="0" rtlCol="0" anchor="b" anchorCtr="0">
            <a:spAutoFit/>
          </a:bodyPr>
          <a:lstStyle/>
          <a:p>
            <a:pPr marL="228600" indent="-228600"/>
            <a:fld id="{E19460A7-1930-4D5F-A936-CB6F16095A68}" type="slidenum">
              <a:rPr lang="en-US" sz="1000" b="0" smtClean="0">
                <a:solidFill>
                  <a:schemeClr val="tx1"/>
                </a:solidFill>
              </a:rPr>
              <a:t>‹#›</a:t>
            </a:fld>
            <a:r>
              <a:rPr lang="en-US" sz="700" b="0" dirty="0">
                <a:solidFill>
                  <a:schemeClr val="tx1"/>
                </a:solidFill>
              </a:rPr>
              <a:t>	© 2021 Gartner, Inc. and/or its affiliates. All rights reserved.				</a:t>
            </a:r>
          </a:p>
        </p:txBody>
      </p:sp>
      <p:pic>
        <p:nvPicPr>
          <p:cNvPr id="7" name="Picture 6">
            <a:extLst>
              <a:ext uri="{FF2B5EF4-FFF2-40B4-BE49-F238E27FC236}">
                <a16:creationId xmlns:a16="http://schemas.microsoft.com/office/drawing/2014/main" xmlns="" id="{57E7FBBB-CE99-4B6D-A472-B54EFCF17046}"/>
              </a:ext>
            </a:extLst>
          </p:cNvPr>
          <p:cNvPicPr>
            <a:picLocks noChangeAspect="1"/>
          </p:cNvPicPr>
          <p:nvPr/>
        </p:nvPicPr>
        <p:blipFill>
          <a:blip r:embed="rId17" cstate="print">
            <a:extLst>
              <a:ext uri="{28A0092B-C50C-407E-A947-70E740481C1C}">
                <a14:useLocalDpi xmlns:a14="http://schemas.microsoft.com/office/drawing/2010/main" val="0"/>
              </a:ext>
            </a:extLst>
          </a:blip>
          <a:stretch>
            <a:fillRect/>
          </a:stretch>
        </p:blipFill>
        <p:spPr>
          <a:xfrm>
            <a:off x="10453052" y="6242938"/>
            <a:ext cx="1280160" cy="291370"/>
          </a:xfrm>
          <a:prstGeom prst="rect">
            <a:avLst/>
          </a:prstGeom>
        </p:spPr>
      </p:pic>
    </p:spTree>
    <p:extLst>
      <p:ext uri="{BB962C8B-B14F-4D97-AF65-F5344CB8AC3E}">
        <p14:creationId xmlns:p14="http://schemas.microsoft.com/office/powerpoint/2010/main" val="377813297"/>
      </p:ext>
    </p:extLst>
  </p:cSld>
  <p:clrMap bg1="lt1" tx1="dk1" bg2="lt2" tx2="dk2" accent1="accent1" accent2="accent2" accent3="accent3" accent4="accent4" accent5="accent5" accent6="accent6" hlink="hlink" folHlink="folHlink"/>
  <p:sldLayoutIdLst>
    <p:sldLayoutId id="2147483929" r:id="rId1"/>
    <p:sldLayoutId id="2147483852" r:id="rId2"/>
    <p:sldLayoutId id="2147483854" r:id="rId3"/>
    <p:sldLayoutId id="2147483855" r:id="rId4"/>
    <p:sldLayoutId id="2147483856" r:id="rId5"/>
    <p:sldLayoutId id="2147483857" r:id="rId6"/>
    <p:sldLayoutId id="2147483858" r:id="rId7"/>
    <p:sldLayoutId id="2147483859" r:id="rId8"/>
    <p:sldLayoutId id="2147483860" r:id="rId9"/>
    <p:sldLayoutId id="2147483943" r:id="rId10"/>
    <p:sldLayoutId id="2147483944" r:id="rId11"/>
    <p:sldLayoutId id="2147483863" r:id="rId12"/>
    <p:sldLayoutId id="2147483864" r:id="rId13"/>
    <p:sldLayoutId id="2147483867" r:id="rId14"/>
    <p:sldLayoutId id="2147483941" r:id="rId15"/>
  </p:sldLayoutIdLst>
  <mc:AlternateContent xmlns:mc="http://schemas.openxmlformats.org/markup-compatibility/2006" xmlns:p14="http://schemas.microsoft.com/office/powerpoint/2010/main">
    <mc:Choice Requires="p14">
      <p:transition p14:dur="10"/>
    </mc:Choice>
    <mc:Fallback xmlns="">
      <p:transition/>
    </mc:Fallback>
  </mc:AlternateContent>
  <p:hf sldNum="0" hdr="0" ftr="0" dt="0"/>
  <p:txStyles>
    <p:titleStyle>
      <a:lvl1pPr algn="l" defTabSz="914400" rtl="0" eaLnBrk="1" latinLnBrk="0" hangingPunct="1">
        <a:lnSpc>
          <a:spcPct val="90000"/>
        </a:lnSpc>
        <a:spcBef>
          <a:spcPts val="0"/>
        </a:spcBef>
        <a:spcAft>
          <a:spcPts val="1200"/>
        </a:spcAft>
        <a:buNone/>
        <a:defRPr sz="3200" kern="1200">
          <a:solidFill>
            <a:schemeClr val="tx2"/>
          </a:solidFill>
          <a:latin typeface="+mj-lt"/>
          <a:ea typeface="+mj-ea"/>
          <a:cs typeface="+mj-cs"/>
        </a:defRPr>
      </a:lvl1pPr>
    </p:titleStyle>
    <p:bodyStyle>
      <a:lvl1pPr marL="246063" indent="-246063" algn="l" defTabSz="914400" rtl="0" eaLnBrk="1" latinLnBrk="0" hangingPunct="1">
        <a:lnSpc>
          <a:spcPct val="90000"/>
        </a:lnSpc>
        <a:spcBef>
          <a:spcPts val="1200"/>
        </a:spcBef>
        <a:spcAft>
          <a:spcPts val="0"/>
        </a:spcAft>
        <a:buSzPct val="100000"/>
        <a:buFont typeface="Arial" panose="020B0604020202020204" pitchFamily="34" charset="0"/>
        <a:buChar char="•"/>
        <a:defRPr sz="2400" kern="1200">
          <a:solidFill>
            <a:schemeClr val="tx1"/>
          </a:solidFill>
          <a:latin typeface="+mn-lt"/>
          <a:ea typeface="+mn-ea"/>
          <a:cs typeface="+mn-cs"/>
        </a:defRPr>
      </a:lvl1pPr>
      <a:lvl2pPr marL="742950" indent="-314325" algn="l" defTabSz="914400" rtl="0" eaLnBrk="1" latinLnBrk="0" hangingPunct="1">
        <a:lnSpc>
          <a:spcPct val="90000"/>
        </a:lnSpc>
        <a:spcBef>
          <a:spcPts val="1200"/>
        </a:spcBef>
        <a:spcAft>
          <a:spcPts val="0"/>
        </a:spcAft>
        <a:buSzPct val="100000"/>
        <a:buFont typeface="Arial" panose="020B0604020202020204" pitchFamily="34" charset="0"/>
        <a:buChar char="–"/>
        <a:defRPr sz="2400" kern="1200">
          <a:solidFill>
            <a:schemeClr val="tx1"/>
          </a:solidFill>
          <a:latin typeface="+mn-lt"/>
          <a:ea typeface="+mn-ea"/>
          <a:cs typeface="+mn-cs"/>
        </a:defRPr>
      </a:lvl2pPr>
      <a:lvl3pPr marL="1174750" indent="-247650" algn="l" defTabSz="914400" rtl="0" eaLnBrk="1" latinLnBrk="0" hangingPunct="1">
        <a:lnSpc>
          <a:spcPct val="90000"/>
        </a:lnSpc>
        <a:spcBef>
          <a:spcPts val="1200"/>
        </a:spcBef>
        <a:spcAft>
          <a:spcPts val="0"/>
        </a:spcAft>
        <a:buSzPct val="100000"/>
        <a:buFont typeface="Arial" panose="020B0604020202020204" pitchFamily="34" charset="0"/>
        <a:buChar char="•"/>
        <a:defRPr sz="2400" kern="1200">
          <a:solidFill>
            <a:schemeClr val="tx1"/>
          </a:solidFill>
          <a:latin typeface="+mn-lt"/>
          <a:ea typeface="+mn-ea"/>
          <a:cs typeface="+mn-cs"/>
        </a:defRPr>
      </a:lvl3pPr>
      <a:lvl4pPr marL="1674813" indent="-317500" algn="l" defTabSz="914400" rtl="0" eaLnBrk="1" latinLnBrk="0" hangingPunct="1">
        <a:lnSpc>
          <a:spcPct val="90000"/>
        </a:lnSpc>
        <a:spcBef>
          <a:spcPts val="1200"/>
        </a:spcBef>
        <a:spcAft>
          <a:spcPts val="0"/>
        </a:spcAft>
        <a:buSzPct val="100000"/>
        <a:buFont typeface="Arial" panose="020B0604020202020204" pitchFamily="34" charset="0"/>
        <a:buChar char="–"/>
        <a:tabLst/>
        <a:defRPr sz="2400" kern="1200">
          <a:solidFill>
            <a:schemeClr val="tx1"/>
          </a:solidFill>
          <a:latin typeface="+mn-lt"/>
          <a:ea typeface="+mn-ea"/>
          <a:cs typeface="+mn-cs"/>
        </a:defRPr>
      </a:lvl4pPr>
      <a:lvl5pPr marL="2105025" indent="-247650" algn="l" defTabSz="914400" rtl="0" eaLnBrk="1" latinLnBrk="0" hangingPunct="1">
        <a:lnSpc>
          <a:spcPct val="90000"/>
        </a:lnSpc>
        <a:spcBef>
          <a:spcPts val="1200"/>
        </a:spcBef>
        <a:spcAft>
          <a:spcPts val="0"/>
        </a:spcAft>
        <a:buFont typeface="Arial" panose="020B0604020202020204" pitchFamily="34" charset="0"/>
        <a:buChar char="•"/>
        <a:defRPr sz="2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4" orient="horz" pos="2160" userDrawn="1">
          <p15:clr>
            <a:srgbClr val="A4A3A4"/>
          </p15:clr>
        </p15:guide>
        <p15:guide id="15" pos="3840" userDrawn="1">
          <p15:clr>
            <a:srgbClr val="A4A3A4"/>
          </p15:clr>
        </p15:guide>
        <p15:guide id="16" orient="horz" pos="228" userDrawn="1">
          <p15:clr>
            <a:srgbClr val="5ACBF0"/>
          </p15:clr>
        </p15:guide>
        <p15:guide id="17" orient="horz" pos="537" userDrawn="1">
          <p15:clr>
            <a:srgbClr val="FDE53C"/>
          </p15:clr>
        </p15:guide>
        <p15:guide id="18" orient="horz" pos="848" userDrawn="1">
          <p15:clr>
            <a:srgbClr val="FDE53C"/>
          </p15:clr>
        </p15:guide>
        <p15:guide id="19" orient="horz" pos="960" userDrawn="1">
          <p15:clr>
            <a:srgbClr val="5ACBF0"/>
          </p15:clr>
        </p15:guide>
        <p15:guide id="20" orient="horz" pos="3773" userDrawn="1">
          <p15:clr>
            <a:srgbClr val="FBAE40"/>
          </p15:clr>
        </p15:guide>
        <p15:guide id="21" orient="horz" pos="4001" userDrawn="1">
          <p15:clr>
            <a:srgbClr val="5ACBF0"/>
          </p15:clr>
        </p15:guide>
        <p15:guide id="22" orient="horz" pos="4113" userDrawn="1">
          <p15:clr>
            <a:srgbClr val="5ACBF0"/>
          </p15:clr>
        </p15:guide>
        <p15:guide id="23" pos="288" userDrawn="1">
          <p15:clr>
            <a:srgbClr val="5ACBF0"/>
          </p15:clr>
        </p15:guide>
        <p15:guide id="24" pos="3756" userDrawn="1">
          <p15:clr>
            <a:srgbClr val="5ACBF0"/>
          </p15:clr>
        </p15:guide>
        <p15:guide id="25" pos="3927" userDrawn="1">
          <p15:clr>
            <a:srgbClr val="5ACBF0"/>
          </p15:clr>
        </p15:guide>
        <p15:guide id="26" pos="7394" userDrawn="1">
          <p15:clr>
            <a:srgbClr val="5ACBF0"/>
          </p15:clr>
        </p15:guide>
        <p15:guide id="27" orient="horz" pos="3969" userDrawn="1">
          <p15:clr>
            <a:srgbClr val="9FCC3B"/>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361950"/>
            <a:ext cx="11274552" cy="451231"/>
          </a:xfrm>
          <a:prstGeom prst="rect">
            <a:avLst/>
          </a:prstGeom>
        </p:spPr>
        <p:txBody>
          <a:bodyPr vert="horz" lIns="0" tIns="0" rIns="0" bIns="0" rtlCol="0" anchor="t" anchorCtr="0">
            <a:noAutofit/>
          </a:bodyPr>
          <a:lstStyle/>
          <a:p>
            <a:r>
              <a:rPr lang="en-US" dirty="0"/>
              <a:t>Click to edit title</a:t>
            </a:r>
          </a:p>
        </p:txBody>
      </p:sp>
      <p:sp>
        <p:nvSpPr>
          <p:cNvPr id="3" name="Text Placeholder 2"/>
          <p:cNvSpPr>
            <a:spLocks noGrp="1"/>
          </p:cNvSpPr>
          <p:nvPr>
            <p:ph type="body" idx="1"/>
          </p:nvPr>
        </p:nvSpPr>
        <p:spPr>
          <a:xfrm>
            <a:off x="457200" y="1527048"/>
            <a:ext cx="11274552" cy="4462272"/>
          </a:xfrm>
          <a:prstGeom prst="rect">
            <a:avLst/>
          </a:prstGeom>
        </p:spPr>
        <p:txBody>
          <a:bodyPr vert="horz" lIns="0" tIns="0" rIns="0" bIns="0" rtlCol="0">
            <a:noAutofit/>
          </a:bodyPr>
          <a:lstStyle/>
          <a:p>
            <a:pPr lvl="0"/>
            <a:r>
              <a:rPr lang="en-US" dirty="0"/>
              <a:t>Click to edit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TextBox 9">
            <a:extLst>
              <a:ext uri="{FF2B5EF4-FFF2-40B4-BE49-F238E27FC236}">
                <a16:creationId xmlns:a16="http://schemas.microsoft.com/office/drawing/2014/main" xmlns="" id="{6280611A-9339-449F-9F81-506F1D1F9390}"/>
              </a:ext>
            </a:extLst>
          </p:cNvPr>
          <p:cNvSpPr txBox="1"/>
          <p:nvPr/>
        </p:nvSpPr>
        <p:spPr>
          <a:xfrm>
            <a:off x="694944" y="6312994"/>
            <a:ext cx="2313432" cy="96950"/>
          </a:xfrm>
          <a:prstGeom prst="rect">
            <a:avLst/>
          </a:prstGeom>
          <a:noFill/>
        </p:spPr>
        <p:txBody>
          <a:bodyPr wrap="square" lIns="0" tIns="0" rIns="0" bIns="0" rtlCol="0" anchor="b" anchorCtr="0">
            <a:spAutoFit/>
          </a:bodyPr>
          <a:lstStyle>
            <a:defPPr>
              <a:defRPr lang="en-US"/>
            </a:defPPr>
            <a:lvl1pPr>
              <a:lnSpc>
                <a:spcPct val="100000"/>
              </a:lnSpc>
              <a:spcBef>
                <a:spcPts val="0"/>
              </a:spcBef>
              <a:spcAft>
                <a:spcPts val="0"/>
              </a:spcAft>
              <a:defRPr sz="700" b="1"/>
            </a:lvl1pPr>
          </a:lstStyle>
          <a:p>
            <a:pPr lvl="0"/>
            <a:r>
              <a:rPr lang="en-US" dirty="0"/>
              <a:t>RESTRICTED DISTRIBUTION</a:t>
            </a:r>
          </a:p>
        </p:txBody>
      </p:sp>
      <p:sp>
        <p:nvSpPr>
          <p:cNvPr id="14" name="TextBox 13">
            <a:extLst>
              <a:ext uri="{FF2B5EF4-FFF2-40B4-BE49-F238E27FC236}">
                <a16:creationId xmlns:a16="http://schemas.microsoft.com/office/drawing/2014/main" xmlns="" id="{4C02A410-1807-488C-9458-4CFAF1E4E8F0}"/>
              </a:ext>
            </a:extLst>
          </p:cNvPr>
          <p:cNvSpPr txBox="1"/>
          <p:nvPr/>
        </p:nvSpPr>
        <p:spPr>
          <a:xfrm>
            <a:off x="457200" y="6393216"/>
            <a:ext cx="7306056" cy="153888"/>
          </a:xfrm>
          <a:prstGeom prst="rect">
            <a:avLst/>
          </a:prstGeom>
          <a:noFill/>
        </p:spPr>
        <p:txBody>
          <a:bodyPr wrap="square" lIns="0" tIns="0" rIns="0" bIns="0" rtlCol="0" anchor="b" anchorCtr="0">
            <a:spAutoFit/>
          </a:bodyPr>
          <a:lstStyle/>
          <a:p>
            <a:pPr marL="228600" indent="-228600"/>
            <a:fld id="{E19460A7-1930-4D5F-A936-CB6F16095A68}" type="slidenum">
              <a:rPr lang="en-US" sz="1000" b="0" smtClean="0">
                <a:solidFill>
                  <a:schemeClr val="tx1"/>
                </a:solidFill>
              </a:rPr>
              <a:t>‹#›</a:t>
            </a:fld>
            <a:r>
              <a:rPr lang="en-US" sz="700" b="0" dirty="0">
                <a:solidFill>
                  <a:schemeClr val="tx1"/>
                </a:solidFill>
              </a:rPr>
              <a:t>	© 2021 Gartner, Inc. and/or its affiliates. All rights reserved.				</a:t>
            </a:r>
          </a:p>
        </p:txBody>
      </p:sp>
      <p:pic>
        <p:nvPicPr>
          <p:cNvPr id="8" name="Picture 7">
            <a:extLst>
              <a:ext uri="{FF2B5EF4-FFF2-40B4-BE49-F238E27FC236}">
                <a16:creationId xmlns:a16="http://schemas.microsoft.com/office/drawing/2014/main" xmlns="" id="{7691A022-4AA8-4AE4-97E5-9A634D272F00}"/>
              </a:ext>
            </a:extLst>
          </p:cNvPr>
          <p:cNvPicPr>
            <a:picLocks noChangeAspect="1"/>
          </p:cNvPicPr>
          <p:nvPr userDrawn="1"/>
        </p:nvPicPr>
        <p:blipFill>
          <a:blip r:embed="rId14" cstate="print">
            <a:extLst>
              <a:ext uri="{28A0092B-C50C-407E-A947-70E740481C1C}">
                <a14:useLocalDpi xmlns:a14="http://schemas.microsoft.com/office/drawing/2010/main" val="0"/>
              </a:ext>
            </a:extLst>
          </a:blip>
          <a:stretch>
            <a:fillRect/>
          </a:stretch>
        </p:blipFill>
        <p:spPr>
          <a:xfrm>
            <a:off x="10453051" y="6242938"/>
            <a:ext cx="1280161" cy="291370"/>
          </a:xfrm>
          <a:prstGeom prst="rect">
            <a:avLst/>
          </a:prstGeom>
        </p:spPr>
      </p:pic>
    </p:spTree>
    <p:extLst>
      <p:ext uri="{BB962C8B-B14F-4D97-AF65-F5344CB8AC3E}">
        <p14:creationId xmlns:p14="http://schemas.microsoft.com/office/powerpoint/2010/main" val="358496023"/>
      </p:ext>
    </p:extLst>
  </p:cSld>
  <p:clrMap bg1="dk1" tx1="lt1" bg2="dk2" tx2="lt2" accent1="accent1" accent2="accent2" accent3="accent3" accent4="accent4" accent5="accent5" accent6="accent6" hlink="hlink" folHlink="folHlink"/>
  <p:sldLayoutIdLst>
    <p:sldLayoutId id="2147483872" r:id="rId1"/>
    <p:sldLayoutId id="2147483873" r:id="rId2"/>
    <p:sldLayoutId id="2147483874" r:id="rId3"/>
    <p:sldLayoutId id="2147483875" r:id="rId4"/>
    <p:sldLayoutId id="2147483876" r:id="rId5"/>
    <p:sldLayoutId id="2147483877" r:id="rId6"/>
    <p:sldLayoutId id="2147483878" r:id="rId7"/>
    <p:sldLayoutId id="2147483945" r:id="rId8"/>
    <p:sldLayoutId id="2147483946" r:id="rId9"/>
    <p:sldLayoutId id="2147483882" r:id="rId10"/>
    <p:sldLayoutId id="2147483884" r:id="rId11"/>
    <p:sldLayoutId id="2147483942" r:id="rId12"/>
  </p:sldLayoutIdLst>
  <mc:AlternateContent xmlns:mc="http://schemas.openxmlformats.org/markup-compatibility/2006" xmlns:p14="http://schemas.microsoft.com/office/powerpoint/2010/main">
    <mc:Choice Requires="p14">
      <p:transition p14:dur="10"/>
    </mc:Choice>
    <mc:Fallback xmlns="">
      <p:transition/>
    </mc:Fallback>
  </mc:AlternateContent>
  <p:hf sldNum="0" hdr="0" ftr="0" dt="0"/>
  <p:txStyles>
    <p:titleStyle>
      <a:lvl1pPr algn="l" defTabSz="914400" rtl="0" eaLnBrk="1" latinLnBrk="0" hangingPunct="1">
        <a:lnSpc>
          <a:spcPct val="90000"/>
        </a:lnSpc>
        <a:spcBef>
          <a:spcPts val="0"/>
        </a:spcBef>
        <a:spcAft>
          <a:spcPts val="1200"/>
        </a:spcAft>
        <a:buNone/>
        <a:defRPr sz="3200" kern="1200">
          <a:solidFill>
            <a:schemeClr val="tx2"/>
          </a:solidFill>
          <a:latin typeface="+mj-lt"/>
          <a:ea typeface="+mj-ea"/>
          <a:cs typeface="+mj-cs"/>
        </a:defRPr>
      </a:lvl1pPr>
    </p:titleStyle>
    <p:bodyStyle>
      <a:lvl1pPr marL="246888" indent="-246888" algn="l" defTabSz="914400" rtl="0" eaLnBrk="1" latinLnBrk="0" hangingPunct="1">
        <a:lnSpc>
          <a:spcPct val="90000"/>
        </a:lnSpc>
        <a:spcBef>
          <a:spcPts val="1200"/>
        </a:spcBef>
        <a:spcAft>
          <a:spcPts val="0"/>
        </a:spcAft>
        <a:buSzPct val="100000"/>
        <a:buFont typeface="Arial" panose="020B0604020202020204" pitchFamily="34" charset="0"/>
        <a:buChar char="•"/>
        <a:defRPr sz="2400" kern="1200">
          <a:solidFill>
            <a:schemeClr val="tx1"/>
          </a:solidFill>
          <a:latin typeface="+mn-lt"/>
          <a:ea typeface="+mn-ea"/>
          <a:cs typeface="+mn-cs"/>
        </a:defRPr>
      </a:lvl1pPr>
      <a:lvl2pPr marL="740664" indent="-310896" algn="l" defTabSz="914400" rtl="0" eaLnBrk="1" latinLnBrk="0" hangingPunct="1">
        <a:lnSpc>
          <a:spcPct val="90000"/>
        </a:lnSpc>
        <a:spcBef>
          <a:spcPts val="1200"/>
        </a:spcBef>
        <a:spcAft>
          <a:spcPts val="0"/>
        </a:spcAft>
        <a:buSzPct val="100000"/>
        <a:buFont typeface="Arial" panose="020B0604020202020204" pitchFamily="34" charset="0"/>
        <a:buChar char="–"/>
        <a:defRPr sz="2400" kern="1200">
          <a:solidFill>
            <a:schemeClr val="tx1"/>
          </a:solidFill>
          <a:latin typeface="+mn-lt"/>
          <a:ea typeface="+mn-ea"/>
          <a:cs typeface="+mn-cs"/>
        </a:defRPr>
      </a:lvl2pPr>
      <a:lvl3pPr marL="1179576" indent="-246888" algn="l" defTabSz="914400" rtl="0" eaLnBrk="1" latinLnBrk="0" hangingPunct="1">
        <a:lnSpc>
          <a:spcPct val="90000"/>
        </a:lnSpc>
        <a:spcBef>
          <a:spcPts val="1200"/>
        </a:spcBef>
        <a:spcAft>
          <a:spcPts val="0"/>
        </a:spcAft>
        <a:buSzPct val="100000"/>
        <a:buFont typeface="Arial" panose="020B0604020202020204" pitchFamily="34" charset="0"/>
        <a:buChar char="•"/>
        <a:defRPr sz="2400" kern="1200">
          <a:solidFill>
            <a:schemeClr val="tx1"/>
          </a:solidFill>
          <a:latin typeface="+mn-lt"/>
          <a:ea typeface="+mn-ea"/>
          <a:cs typeface="+mn-cs"/>
        </a:defRPr>
      </a:lvl3pPr>
      <a:lvl4pPr marL="1673352" indent="-320040" algn="l" defTabSz="914400" rtl="0" eaLnBrk="1" latinLnBrk="0" hangingPunct="1">
        <a:lnSpc>
          <a:spcPct val="90000"/>
        </a:lnSpc>
        <a:spcBef>
          <a:spcPts val="1200"/>
        </a:spcBef>
        <a:spcAft>
          <a:spcPts val="0"/>
        </a:spcAft>
        <a:buSzPct val="100000"/>
        <a:buFont typeface="Arial" panose="020B0604020202020204" pitchFamily="34" charset="0"/>
        <a:buChar char="–"/>
        <a:defRPr sz="2400" kern="1200">
          <a:solidFill>
            <a:schemeClr val="tx1"/>
          </a:solidFill>
          <a:latin typeface="+mn-lt"/>
          <a:ea typeface="+mn-ea"/>
          <a:cs typeface="+mn-cs"/>
        </a:defRPr>
      </a:lvl4pPr>
      <a:lvl5pPr marL="2112264" indent="-246888" algn="l" defTabSz="914400" rtl="0" eaLnBrk="1" latinLnBrk="0" hangingPunct="1">
        <a:lnSpc>
          <a:spcPct val="90000"/>
        </a:lnSpc>
        <a:spcBef>
          <a:spcPts val="1200"/>
        </a:spcBef>
        <a:spcAft>
          <a:spcPts val="0"/>
        </a:spcAft>
        <a:buFont typeface="Arial" panose="020B0604020202020204" pitchFamily="34" charset="0"/>
        <a:buChar char="•"/>
        <a:defRPr sz="2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4" orient="horz" pos="2160">
          <p15:clr>
            <a:srgbClr val="A4A3A4"/>
          </p15:clr>
        </p15:guide>
        <p15:guide id="15" pos="3840">
          <p15:clr>
            <a:srgbClr val="A4A3A4"/>
          </p15:clr>
        </p15:guide>
        <p15:guide id="16" orient="horz" pos="228">
          <p15:clr>
            <a:srgbClr val="5ACBF0"/>
          </p15:clr>
        </p15:guide>
        <p15:guide id="17" orient="horz" pos="537">
          <p15:clr>
            <a:srgbClr val="FDE53C"/>
          </p15:clr>
        </p15:guide>
        <p15:guide id="18" orient="horz" pos="848">
          <p15:clr>
            <a:srgbClr val="FDE53C"/>
          </p15:clr>
        </p15:guide>
        <p15:guide id="19" orient="horz" pos="960">
          <p15:clr>
            <a:srgbClr val="5ACBF0"/>
          </p15:clr>
        </p15:guide>
        <p15:guide id="20" orient="horz" pos="3773">
          <p15:clr>
            <a:srgbClr val="FBAE40"/>
          </p15:clr>
        </p15:guide>
        <p15:guide id="21" orient="horz" pos="4001">
          <p15:clr>
            <a:srgbClr val="5ACBF0"/>
          </p15:clr>
        </p15:guide>
        <p15:guide id="22" orient="horz" pos="4113">
          <p15:clr>
            <a:srgbClr val="5ACBF0"/>
          </p15:clr>
        </p15:guide>
        <p15:guide id="23" pos="288">
          <p15:clr>
            <a:srgbClr val="5ACBF0"/>
          </p15:clr>
        </p15:guide>
        <p15:guide id="24" pos="3756">
          <p15:clr>
            <a:srgbClr val="5ACBF0"/>
          </p15:clr>
        </p15:guide>
        <p15:guide id="25" pos="3927">
          <p15:clr>
            <a:srgbClr val="5ACBF0"/>
          </p15:clr>
        </p15:guide>
        <p15:guide id="26" pos="7394">
          <p15:clr>
            <a:srgbClr val="5ACBF0"/>
          </p15:clr>
        </p15:guide>
        <p15:guide id="27" orient="horz" pos="3969" userDrawn="1">
          <p15:clr>
            <a:srgbClr val="9FCC3B"/>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361950"/>
            <a:ext cx="11274552" cy="451231"/>
          </a:xfrm>
          <a:prstGeom prst="rect">
            <a:avLst/>
          </a:prstGeom>
        </p:spPr>
        <p:txBody>
          <a:bodyPr vert="horz" lIns="0" tIns="0" rIns="0" bIns="0" rtlCol="0" anchor="t" anchorCtr="0">
            <a:noAutofit/>
          </a:bodyPr>
          <a:lstStyle/>
          <a:p>
            <a:r>
              <a:rPr lang="en-US" dirty="0"/>
              <a:t>Click to edit title</a:t>
            </a:r>
          </a:p>
        </p:txBody>
      </p:sp>
      <p:sp>
        <p:nvSpPr>
          <p:cNvPr id="3" name="Text Placeholder 2"/>
          <p:cNvSpPr>
            <a:spLocks noGrp="1"/>
          </p:cNvSpPr>
          <p:nvPr>
            <p:ph type="body" idx="1"/>
          </p:nvPr>
        </p:nvSpPr>
        <p:spPr>
          <a:xfrm>
            <a:off x="457200" y="1527048"/>
            <a:ext cx="11274552" cy="4462272"/>
          </a:xfrm>
          <a:prstGeom prst="rect">
            <a:avLst/>
          </a:prstGeom>
        </p:spPr>
        <p:txBody>
          <a:bodyPr vert="horz" lIns="0" tIns="0" rIns="0" bIns="0" rtlCol="0">
            <a:noAutofit/>
          </a:bodyPr>
          <a:lstStyle/>
          <a:p>
            <a:pPr lvl="0"/>
            <a:r>
              <a:rPr lang="en-US" dirty="0"/>
              <a:t>Click to edit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TextBox 9">
            <a:extLst>
              <a:ext uri="{FF2B5EF4-FFF2-40B4-BE49-F238E27FC236}">
                <a16:creationId xmlns:a16="http://schemas.microsoft.com/office/drawing/2014/main" xmlns="" id="{6280611A-9339-449F-9F81-506F1D1F9390}"/>
              </a:ext>
            </a:extLst>
          </p:cNvPr>
          <p:cNvSpPr txBox="1"/>
          <p:nvPr/>
        </p:nvSpPr>
        <p:spPr>
          <a:xfrm>
            <a:off x="694944" y="6312994"/>
            <a:ext cx="2313432" cy="96950"/>
          </a:xfrm>
          <a:prstGeom prst="rect">
            <a:avLst/>
          </a:prstGeom>
          <a:noFill/>
        </p:spPr>
        <p:txBody>
          <a:bodyPr wrap="square" lIns="0" tIns="0" rIns="0" bIns="0" rtlCol="0" anchor="b" anchorCtr="0">
            <a:spAutoFit/>
          </a:bodyPr>
          <a:lstStyle>
            <a:defPPr>
              <a:defRPr lang="en-US"/>
            </a:defPPr>
            <a:lvl1pPr>
              <a:lnSpc>
                <a:spcPct val="100000"/>
              </a:lnSpc>
              <a:spcBef>
                <a:spcPts val="0"/>
              </a:spcBef>
              <a:spcAft>
                <a:spcPts val="0"/>
              </a:spcAft>
              <a:defRPr sz="700" b="1"/>
            </a:lvl1pPr>
          </a:lstStyle>
          <a:p>
            <a:pPr lvl="0"/>
            <a:r>
              <a:rPr lang="en-US" dirty="0"/>
              <a:t>RESTRICTED DISTRIBUTION</a:t>
            </a:r>
          </a:p>
        </p:txBody>
      </p:sp>
      <p:sp>
        <p:nvSpPr>
          <p:cNvPr id="14" name="TextBox 13">
            <a:extLst>
              <a:ext uri="{FF2B5EF4-FFF2-40B4-BE49-F238E27FC236}">
                <a16:creationId xmlns:a16="http://schemas.microsoft.com/office/drawing/2014/main" xmlns="" id="{4C02A410-1807-488C-9458-4CFAF1E4E8F0}"/>
              </a:ext>
            </a:extLst>
          </p:cNvPr>
          <p:cNvSpPr txBox="1"/>
          <p:nvPr/>
        </p:nvSpPr>
        <p:spPr>
          <a:xfrm>
            <a:off x="457200" y="6393216"/>
            <a:ext cx="7306056" cy="153888"/>
          </a:xfrm>
          <a:prstGeom prst="rect">
            <a:avLst/>
          </a:prstGeom>
          <a:noFill/>
        </p:spPr>
        <p:txBody>
          <a:bodyPr wrap="square" lIns="0" tIns="0" rIns="0" bIns="0" rtlCol="0" anchor="b" anchorCtr="0">
            <a:spAutoFit/>
          </a:bodyPr>
          <a:lstStyle/>
          <a:p>
            <a:pPr marL="228600" indent="-228600"/>
            <a:fld id="{E19460A7-1930-4D5F-A936-CB6F16095A68}" type="slidenum">
              <a:rPr lang="en-US" sz="1000" b="0" smtClean="0">
                <a:solidFill>
                  <a:schemeClr val="tx1"/>
                </a:solidFill>
              </a:rPr>
              <a:t>‹#›</a:t>
            </a:fld>
            <a:r>
              <a:rPr lang="en-US" sz="700" b="0" dirty="0">
                <a:solidFill>
                  <a:schemeClr val="tx1"/>
                </a:solidFill>
              </a:rPr>
              <a:t>	© 2021 Gartner, Inc. and/or its affiliates. All rights reserved.				</a:t>
            </a:r>
          </a:p>
        </p:txBody>
      </p:sp>
      <p:pic>
        <p:nvPicPr>
          <p:cNvPr id="7" name="Picture 6">
            <a:extLst>
              <a:ext uri="{FF2B5EF4-FFF2-40B4-BE49-F238E27FC236}">
                <a16:creationId xmlns:a16="http://schemas.microsoft.com/office/drawing/2014/main" xmlns="" id="{57E7FBBB-CE99-4B6D-A472-B54EFCF17046}"/>
              </a:ext>
            </a:extLst>
          </p:cNvPr>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10453052" y="6242938"/>
            <a:ext cx="1280160" cy="291370"/>
          </a:xfrm>
          <a:prstGeom prst="rect">
            <a:avLst/>
          </a:prstGeom>
        </p:spPr>
      </p:pic>
    </p:spTree>
    <p:extLst>
      <p:ext uri="{BB962C8B-B14F-4D97-AF65-F5344CB8AC3E}">
        <p14:creationId xmlns:p14="http://schemas.microsoft.com/office/powerpoint/2010/main" val="2783984989"/>
      </p:ext>
    </p:extLst>
  </p:cSld>
  <p:clrMap bg1="lt1" tx1="dk1" bg2="lt2" tx2="dk2" accent1="accent1" accent2="accent2" accent3="accent3" accent4="accent4" accent5="accent5" accent6="accent6" hlink="hlink" folHlink="folHlink"/>
  <p:sldLayoutIdLst>
    <p:sldLayoutId id="2147483935" r:id="rId1"/>
    <p:sldLayoutId id="2147483936" r:id="rId2"/>
    <p:sldLayoutId id="2147483937" r:id="rId3"/>
    <p:sldLayoutId id="2147483938" r:id="rId4"/>
    <p:sldLayoutId id="2147483939" r:id="rId5"/>
    <p:sldLayoutId id="2147483898" r:id="rId6"/>
    <p:sldLayoutId id="2147483911" r:id="rId7"/>
    <p:sldLayoutId id="2147483899" r:id="rId8"/>
    <p:sldLayoutId id="2147483906" r:id="rId9"/>
    <p:sldLayoutId id="2147483907" r:id="rId10"/>
  </p:sldLayoutIdLst>
  <mc:AlternateContent xmlns:mc="http://schemas.openxmlformats.org/markup-compatibility/2006" xmlns:p14="http://schemas.microsoft.com/office/powerpoint/2010/main">
    <mc:Choice Requires="p14">
      <p:transition p14:dur="10"/>
    </mc:Choice>
    <mc:Fallback xmlns="">
      <p:transition/>
    </mc:Fallback>
  </mc:AlternateContent>
  <p:hf sldNum="0" hdr="0" ftr="0" dt="0"/>
  <p:txStyles>
    <p:titleStyle>
      <a:lvl1pPr algn="l" defTabSz="914400" rtl="0" eaLnBrk="1" latinLnBrk="0" hangingPunct="1">
        <a:lnSpc>
          <a:spcPct val="90000"/>
        </a:lnSpc>
        <a:spcBef>
          <a:spcPts val="0"/>
        </a:spcBef>
        <a:spcAft>
          <a:spcPts val="1200"/>
        </a:spcAft>
        <a:buNone/>
        <a:defRPr sz="3200" kern="1200">
          <a:solidFill>
            <a:schemeClr val="tx2"/>
          </a:solidFill>
          <a:latin typeface="+mj-lt"/>
          <a:ea typeface="+mj-ea"/>
          <a:cs typeface="+mj-cs"/>
        </a:defRPr>
      </a:lvl1pPr>
    </p:titleStyle>
    <p:bodyStyle>
      <a:lvl1pPr marL="246888" indent="-246888" algn="l" defTabSz="914400" rtl="0" eaLnBrk="1" latinLnBrk="0" hangingPunct="1">
        <a:lnSpc>
          <a:spcPct val="90000"/>
        </a:lnSpc>
        <a:spcBef>
          <a:spcPts val="1200"/>
        </a:spcBef>
        <a:spcAft>
          <a:spcPts val="0"/>
        </a:spcAft>
        <a:buSzPct val="100000"/>
        <a:buFont typeface="Arial" panose="020B0604020202020204" pitchFamily="34" charset="0"/>
        <a:buChar char="•"/>
        <a:defRPr sz="2400" kern="1200">
          <a:solidFill>
            <a:schemeClr val="tx1"/>
          </a:solidFill>
          <a:latin typeface="+mn-lt"/>
          <a:ea typeface="+mn-ea"/>
          <a:cs typeface="+mn-cs"/>
        </a:defRPr>
      </a:lvl1pPr>
      <a:lvl2pPr marL="740664" indent="-310896" algn="l" defTabSz="914400" rtl="0" eaLnBrk="1" latinLnBrk="0" hangingPunct="1">
        <a:lnSpc>
          <a:spcPct val="90000"/>
        </a:lnSpc>
        <a:spcBef>
          <a:spcPts val="1200"/>
        </a:spcBef>
        <a:spcAft>
          <a:spcPts val="0"/>
        </a:spcAft>
        <a:buSzPct val="100000"/>
        <a:buFont typeface="Arial" panose="020B0604020202020204" pitchFamily="34" charset="0"/>
        <a:buChar char="–"/>
        <a:defRPr sz="2400" kern="1200">
          <a:solidFill>
            <a:schemeClr val="tx1"/>
          </a:solidFill>
          <a:latin typeface="+mn-lt"/>
          <a:ea typeface="+mn-ea"/>
          <a:cs typeface="+mn-cs"/>
        </a:defRPr>
      </a:lvl2pPr>
      <a:lvl3pPr marL="1179576" indent="-246888" algn="l" defTabSz="914400" rtl="0" eaLnBrk="1" latinLnBrk="0" hangingPunct="1">
        <a:lnSpc>
          <a:spcPct val="90000"/>
        </a:lnSpc>
        <a:spcBef>
          <a:spcPts val="1200"/>
        </a:spcBef>
        <a:spcAft>
          <a:spcPts val="0"/>
        </a:spcAft>
        <a:buSzPct val="100000"/>
        <a:buFont typeface="Arial" panose="020B0604020202020204" pitchFamily="34" charset="0"/>
        <a:buChar char="•"/>
        <a:defRPr sz="2400" kern="1200">
          <a:solidFill>
            <a:schemeClr val="tx1"/>
          </a:solidFill>
          <a:latin typeface="+mn-lt"/>
          <a:ea typeface="+mn-ea"/>
          <a:cs typeface="+mn-cs"/>
        </a:defRPr>
      </a:lvl3pPr>
      <a:lvl4pPr marL="1673352" indent="-246888" algn="l" defTabSz="914400" rtl="0" eaLnBrk="1" latinLnBrk="0" hangingPunct="1">
        <a:lnSpc>
          <a:spcPct val="90000"/>
        </a:lnSpc>
        <a:spcBef>
          <a:spcPts val="1200"/>
        </a:spcBef>
        <a:spcAft>
          <a:spcPts val="0"/>
        </a:spcAft>
        <a:buSzPct val="100000"/>
        <a:buFont typeface="Arial" panose="020B0604020202020204" pitchFamily="34" charset="0"/>
        <a:buChar char="–"/>
        <a:defRPr sz="2400" kern="1200">
          <a:solidFill>
            <a:schemeClr val="tx1"/>
          </a:solidFill>
          <a:latin typeface="+mn-lt"/>
          <a:ea typeface="+mn-ea"/>
          <a:cs typeface="+mn-cs"/>
        </a:defRPr>
      </a:lvl4pPr>
      <a:lvl5pPr marL="2112264" indent="-246888" algn="l" defTabSz="914400" rtl="0" eaLnBrk="1" latinLnBrk="0" hangingPunct="1">
        <a:lnSpc>
          <a:spcPct val="90000"/>
        </a:lnSpc>
        <a:spcBef>
          <a:spcPts val="1200"/>
        </a:spcBef>
        <a:spcAft>
          <a:spcPts val="0"/>
        </a:spcAft>
        <a:buFont typeface="Arial" panose="020B0604020202020204" pitchFamily="34" charset="0"/>
        <a:buChar char="•"/>
        <a:defRPr sz="2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4" orient="horz" pos="2160">
          <p15:clr>
            <a:srgbClr val="A4A3A4"/>
          </p15:clr>
        </p15:guide>
        <p15:guide id="15" pos="3840">
          <p15:clr>
            <a:srgbClr val="A4A3A4"/>
          </p15:clr>
        </p15:guide>
        <p15:guide id="16" orient="horz" pos="228">
          <p15:clr>
            <a:srgbClr val="5ACBF0"/>
          </p15:clr>
        </p15:guide>
        <p15:guide id="17" orient="horz" pos="537">
          <p15:clr>
            <a:srgbClr val="FDE53C"/>
          </p15:clr>
        </p15:guide>
        <p15:guide id="18" orient="horz" pos="848">
          <p15:clr>
            <a:srgbClr val="FDE53C"/>
          </p15:clr>
        </p15:guide>
        <p15:guide id="19" orient="horz" pos="960">
          <p15:clr>
            <a:srgbClr val="5ACBF0"/>
          </p15:clr>
        </p15:guide>
        <p15:guide id="20" orient="horz" pos="3773">
          <p15:clr>
            <a:srgbClr val="FBAE40"/>
          </p15:clr>
        </p15:guide>
        <p15:guide id="21" orient="horz" pos="4001">
          <p15:clr>
            <a:srgbClr val="5ACBF0"/>
          </p15:clr>
        </p15:guide>
        <p15:guide id="22" orient="horz" pos="4113">
          <p15:clr>
            <a:srgbClr val="5ACBF0"/>
          </p15:clr>
        </p15:guide>
        <p15:guide id="23" pos="288">
          <p15:clr>
            <a:srgbClr val="5ACBF0"/>
          </p15:clr>
        </p15:guide>
        <p15:guide id="24" pos="3756">
          <p15:clr>
            <a:srgbClr val="5ACBF0"/>
          </p15:clr>
        </p15:guide>
        <p15:guide id="25" pos="3927">
          <p15:clr>
            <a:srgbClr val="5ACBF0"/>
          </p15:clr>
        </p15:guide>
        <p15:guide id="26" pos="7394">
          <p15:clr>
            <a:srgbClr val="5ACBF0"/>
          </p15:clr>
        </p15:guide>
        <p15:guide id="27" orient="horz" pos="3969" userDrawn="1">
          <p15:clr>
            <a:srgbClr val="9FCC3B"/>
          </p15:clr>
        </p15:guide>
      </p15:sldGuideLst>
    </p:ext>
  </p:extLst>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361950"/>
            <a:ext cx="11274552" cy="451231"/>
          </a:xfrm>
          <a:prstGeom prst="rect">
            <a:avLst/>
          </a:prstGeom>
        </p:spPr>
        <p:txBody>
          <a:bodyPr vert="horz" lIns="0" tIns="0" rIns="0" bIns="0" rtlCol="0" anchor="t" anchorCtr="0">
            <a:noAutofit/>
          </a:bodyPr>
          <a:lstStyle/>
          <a:p>
            <a:r>
              <a:rPr lang="en-US" dirty="0"/>
              <a:t>Click to edit title</a:t>
            </a:r>
          </a:p>
        </p:txBody>
      </p:sp>
      <p:sp>
        <p:nvSpPr>
          <p:cNvPr id="3" name="Text Placeholder 2"/>
          <p:cNvSpPr>
            <a:spLocks noGrp="1"/>
          </p:cNvSpPr>
          <p:nvPr>
            <p:ph type="body" idx="1"/>
          </p:nvPr>
        </p:nvSpPr>
        <p:spPr>
          <a:xfrm>
            <a:off x="457200" y="1527048"/>
            <a:ext cx="11274552" cy="4462272"/>
          </a:xfrm>
          <a:prstGeom prst="rect">
            <a:avLst/>
          </a:prstGeom>
        </p:spPr>
        <p:txBody>
          <a:bodyPr vert="horz" lIns="0" tIns="0" rIns="0" bIns="0" rtlCol="0">
            <a:noAutofit/>
          </a:bodyPr>
          <a:lstStyle/>
          <a:p>
            <a:pPr lvl="0"/>
            <a:r>
              <a:rPr lang="en-US" dirty="0"/>
              <a:t>Click to edit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TextBox 9">
            <a:extLst>
              <a:ext uri="{FF2B5EF4-FFF2-40B4-BE49-F238E27FC236}">
                <a16:creationId xmlns:a16="http://schemas.microsoft.com/office/drawing/2014/main" xmlns="" id="{6280611A-9339-449F-9F81-506F1D1F9390}"/>
              </a:ext>
            </a:extLst>
          </p:cNvPr>
          <p:cNvSpPr txBox="1"/>
          <p:nvPr/>
        </p:nvSpPr>
        <p:spPr>
          <a:xfrm>
            <a:off x="694944" y="6312994"/>
            <a:ext cx="2313432" cy="96950"/>
          </a:xfrm>
          <a:prstGeom prst="rect">
            <a:avLst/>
          </a:prstGeom>
          <a:noFill/>
        </p:spPr>
        <p:txBody>
          <a:bodyPr wrap="square" lIns="0" tIns="0" rIns="0" bIns="0" rtlCol="0" anchor="b" anchorCtr="0">
            <a:spAutoFit/>
          </a:bodyPr>
          <a:lstStyle>
            <a:defPPr>
              <a:defRPr lang="en-US"/>
            </a:defPPr>
            <a:lvl1pPr>
              <a:lnSpc>
                <a:spcPct val="100000"/>
              </a:lnSpc>
              <a:spcBef>
                <a:spcPts val="0"/>
              </a:spcBef>
              <a:spcAft>
                <a:spcPts val="0"/>
              </a:spcAft>
              <a:defRPr sz="700" b="1"/>
            </a:lvl1pPr>
          </a:lstStyle>
          <a:p>
            <a:pPr lvl="0"/>
            <a:r>
              <a:rPr lang="en-US" dirty="0"/>
              <a:t>RESTRICTED DISTRIBUTION</a:t>
            </a:r>
          </a:p>
        </p:txBody>
      </p:sp>
      <p:sp>
        <p:nvSpPr>
          <p:cNvPr id="14" name="TextBox 13">
            <a:extLst>
              <a:ext uri="{FF2B5EF4-FFF2-40B4-BE49-F238E27FC236}">
                <a16:creationId xmlns:a16="http://schemas.microsoft.com/office/drawing/2014/main" xmlns="" id="{4C02A410-1807-488C-9458-4CFAF1E4E8F0}"/>
              </a:ext>
            </a:extLst>
          </p:cNvPr>
          <p:cNvSpPr txBox="1"/>
          <p:nvPr/>
        </p:nvSpPr>
        <p:spPr>
          <a:xfrm>
            <a:off x="457200" y="6393216"/>
            <a:ext cx="7306056" cy="153888"/>
          </a:xfrm>
          <a:prstGeom prst="rect">
            <a:avLst/>
          </a:prstGeom>
          <a:noFill/>
        </p:spPr>
        <p:txBody>
          <a:bodyPr wrap="square" lIns="0" tIns="0" rIns="0" bIns="0" rtlCol="0" anchor="b" anchorCtr="0">
            <a:spAutoFit/>
          </a:bodyPr>
          <a:lstStyle/>
          <a:p>
            <a:pPr marL="228600" indent="-228600"/>
            <a:fld id="{E19460A7-1930-4D5F-A936-CB6F16095A68}" type="slidenum">
              <a:rPr lang="en-US" sz="1000" b="0" smtClean="0">
                <a:solidFill>
                  <a:schemeClr val="tx1"/>
                </a:solidFill>
              </a:rPr>
              <a:t>‹#›</a:t>
            </a:fld>
            <a:r>
              <a:rPr lang="en-US" sz="700" b="0" dirty="0">
                <a:solidFill>
                  <a:schemeClr val="tx1"/>
                </a:solidFill>
              </a:rPr>
              <a:t>	© 2021 Gartner, Inc. and/or its affiliates. All rights reserved.				</a:t>
            </a:r>
          </a:p>
        </p:txBody>
      </p:sp>
      <p:pic>
        <p:nvPicPr>
          <p:cNvPr id="8" name="Picture 7">
            <a:extLst>
              <a:ext uri="{FF2B5EF4-FFF2-40B4-BE49-F238E27FC236}">
                <a16:creationId xmlns:a16="http://schemas.microsoft.com/office/drawing/2014/main" xmlns="" id="{8EFC24DA-563F-4E0A-8B89-C124930D7DCD}"/>
              </a:ext>
            </a:extLst>
          </p:cNvPr>
          <p:cNvPicPr>
            <a:picLocks noChangeAspect="1"/>
          </p:cNvPicPr>
          <p:nvPr userDrawn="1"/>
        </p:nvPicPr>
        <p:blipFill>
          <a:blip r:embed="rId12" cstate="print">
            <a:extLst>
              <a:ext uri="{28A0092B-C50C-407E-A947-70E740481C1C}">
                <a14:useLocalDpi xmlns:a14="http://schemas.microsoft.com/office/drawing/2010/main" val="0"/>
              </a:ext>
            </a:extLst>
          </a:blip>
          <a:stretch>
            <a:fillRect/>
          </a:stretch>
        </p:blipFill>
        <p:spPr>
          <a:xfrm>
            <a:off x="10453051" y="6242938"/>
            <a:ext cx="1280161" cy="291370"/>
          </a:xfrm>
          <a:prstGeom prst="rect">
            <a:avLst/>
          </a:prstGeom>
        </p:spPr>
      </p:pic>
    </p:spTree>
    <p:extLst>
      <p:ext uri="{BB962C8B-B14F-4D97-AF65-F5344CB8AC3E}">
        <p14:creationId xmlns:p14="http://schemas.microsoft.com/office/powerpoint/2010/main" val="1772973834"/>
      </p:ext>
    </p:extLst>
  </p:cSld>
  <p:clrMap bg1="dk1" tx1="lt1" bg2="dk2" tx2="lt2" accent1="accent1" accent2="accent2" accent3="accent3" accent4="accent4" accent5="accent5" accent6="accent6" hlink="hlink" folHlink="folHlink"/>
  <p:sldLayoutIdLst>
    <p:sldLayoutId id="2147483930" r:id="rId1"/>
    <p:sldLayoutId id="2147483931" r:id="rId2"/>
    <p:sldLayoutId id="2147483932" r:id="rId3"/>
    <p:sldLayoutId id="2147483933" r:id="rId4"/>
    <p:sldLayoutId id="2147483934" r:id="rId5"/>
    <p:sldLayoutId id="2147483919" r:id="rId6"/>
    <p:sldLayoutId id="2147483920" r:id="rId7"/>
    <p:sldLayoutId id="2147483921" r:id="rId8"/>
    <p:sldLayoutId id="2147483922" r:id="rId9"/>
    <p:sldLayoutId id="2147483923" r:id="rId10"/>
  </p:sldLayoutIdLst>
  <mc:AlternateContent xmlns:mc="http://schemas.openxmlformats.org/markup-compatibility/2006" xmlns:p14="http://schemas.microsoft.com/office/powerpoint/2010/main">
    <mc:Choice Requires="p14">
      <p:transition p14:dur="10"/>
    </mc:Choice>
    <mc:Fallback xmlns="">
      <p:transition/>
    </mc:Fallback>
  </mc:AlternateContent>
  <p:hf sldNum="0" hdr="0" ftr="0" dt="0"/>
  <p:txStyles>
    <p:titleStyle>
      <a:lvl1pPr algn="l" defTabSz="914400" rtl="0" eaLnBrk="1" latinLnBrk="0" hangingPunct="1">
        <a:lnSpc>
          <a:spcPct val="90000"/>
        </a:lnSpc>
        <a:spcBef>
          <a:spcPts val="0"/>
        </a:spcBef>
        <a:spcAft>
          <a:spcPts val="1200"/>
        </a:spcAft>
        <a:buNone/>
        <a:defRPr sz="3200" kern="1200">
          <a:solidFill>
            <a:schemeClr val="tx2"/>
          </a:solidFill>
          <a:latin typeface="+mj-lt"/>
          <a:ea typeface="+mj-ea"/>
          <a:cs typeface="+mj-cs"/>
        </a:defRPr>
      </a:lvl1pPr>
    </p:titleStyle>
    <p:bodyStyle>
      <a:lvl1pPr marL="246888" indent="-246888" algn="l" defTabSz="914400" rtl="0" eaLnBrk="1" latinLnBrk="0" hangingPunct="1">
        <a:lnSpc>
          <a:spcPct val="90000"/>
        </a:lnSpc>
        <a:spcBef>
          <a:spcPts val="1200"/>
        </a:spcBef>
        <a:spcAft>
          <a:spcPts val="0"/>
        </a:spcAft>
        <a:buSzPct val="100000"/>
        <a:buFont typeface="Arial" panose="020B0604020202020204" pitchFamily="34" charset="0"/>
        <a:buChar char="•"/>
        <a:defRPr sz="2400" kern="1200">
          <a:solidFill>
            <a:schemeClr val="tx1"/>
          </a:solidFill>
          <a:latin typeface="+mn-lt"/>
          <a:ea typeface="+mn-ea"/>
          <a:cs typeface="+mn-cs"/>
        </a:defRPr>
      </a:lvl1pPr>
      <a:lvl2pPr marL="740664" indent="-310896" algn="l" defTabSz="914400" rtl="0" eaLnBrk="1" latinLnBrk="0" hangingPunct="1">
        <a:lnSpc>
          <a:spcPct val="90000"/>
        </a:lnSpc>
        <a:spcBef>
          <a:spcPts val="1200"/>
        </a:spcBef>
        <a:spcAft>
          <a:spcPts val="0"/>
        </a:spcAft>
        <a:buSzPct val="100000"/>
        <a:buFont typeface="Arial" panose="020B0604020202020204" pitchFamily="34" charset="0"/>
        <a:buChar char="–"/>
        <a:defRPr sz="2400" kern="1200">
          <a:solidFill>
            <a:schemeClr val="tx1"/>
          </a:solidFill>
          <a:latin typeface="+mn-lt"/>
          <a:ea typeface="+mn-ea"/>
          <a:cs typeface="+mn-cs"/>
        </a:defRPr>
      </a:lvl2pPr>
      <a:lvl3pPr marL="1179576" indent="-246888" algn="l" defTabSz="914400" rtl="0" eaLnBrk="1" latinLnBrk="0" hangingPunct="1">
        <a:lnSpc>
          <a:spcPct val="90000"/>
        </a:lnSpc>
        <a:spcBef>
          <a:spcPts val="1200"/>
        </a:spcBef>
        <a:spcAft>
          <a:spcPts val="0"/>
        </a:spcAft>
        <a:buSzPct val="100000"/>
        <a:buFont typeface="Arial" panose="020B0604020202020204" pitchFamily="34" charset="0"/>
        <a:buChar char="•"/>
        <a:defRPr sz="2400" kern="1200">
          <a:solidFill>
            <a:schemeClr val="tx1"/>
          </a:solidFill>
          <a:latin typeface="+mn-lt"/>
          <a:ea typeface="+mn-ea"/>
          <a:cs typeface="+mn-cs"/>
        </a:defRPr>
      </a:lvl3pPr>
      <a:lvl4pPr marL="1673352" indent="-320040" algn="l" defTabSz="914400" rtl="0" eaLnBrk="1" latinLnBrk="0" hangingPunct="1">
        <a:lnSpc>
          <a:spcPct val="90000"/>
        </a:lnSpc>
        <a:spcBef>
          <a:spcPts val="1200"/>
        </a:spcBef>
        <a:spcAft>
          <a:spcPts val="0"/>
        </a:spcAft>
        <a:buSzPct val="100000"/>
        <a:buFont typeface="Arial" panose="020B0604020202020204" pitchFamily="34" charset="0"/>
        <a:buChar char="–"/>
        <a:defRPr sz="2400" kern="1200">
          <a:solidFill>
            <a:schemeClr val="tx1"/>
          </a:solidFill>
          <a:latin typeface="+mn-lt"/>
          <a:ea typeface="+mn-ea"/>
          <a:cs typeface="+mn-cs"/>
        </a:defRPr>
      </a:lvl4pPr>
      <a:lvl5pPr marL="2112264" indent="-246888" algn="l" defTabSz="914400" rtl="0" eaLnBrk="1" latinLnBrk="0" hangingPunct="1">
        <a:lnSpc>
          <a:spcPct val="90000"/>
        </a:lnSpc>
        <a:spcBef>
          <a:spcPts val="1200"/>
        </a:spcBef>
        <a:spcAft>
          <a:spcPts val="0"/>
        </a:spcAft>
        <a:buFont typeface="Arial" panose="020B0604020202020204" pitchFamily="34" charset="0"/>
        <a:buChar char="•"/>
        <a:defRPr sz="2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4" orient="horz" pos="2160">
          <p15:clr>
            <a:srgbClr val="A4A3A4"/>
          </p15:clr>
        </p15:guide>
        <p15:guide id="15" pos="3840">
          <p15:clr>
            <a:srgbClr val="A4A3A4"/>
          </p15:clr>
        </p15:guide>
        <p15:guide id="16" orient="horz" pos="228">
          <p15:clr>
            <a:srgbClr val="5ACBF0"/>
          </p15:clr>
        </p15:guide>
        <p15:guide id="17" orient="horz" pos="537">
          <p15:clr>
            <a:srgbClr val="FDE53C"/>
          </p15:clr>
        </p15:guide>
        <p15:guide id="18" orient="horz" pos="848">
          <p15:clr>
            <a:srgbClr val="FDE53C"/>
          </p15:clr>
        </p15:guide>
        <p15:guide id="19" orient="horz" pos="960">
          <p15:clr>
            <a:srgbClr val="5ACBF0"/>
          </p15:clr>
        </p15:guide>
        <p15:guide id="20" orient="horz" pos="3773">
          <p15:clr>
            <a:srgbClr val="FBAE40"/>
          </p15:clr>
        </p15:guide>
        <p15:guide id="21" orient="horz" pos="4001">
          <p15:clr>
            <a:srgbClr val="5ACBF0"/>
          </p15:clr>
        </p15:guide>
        <p15:guide id="22" orient="horz" pos="4113">
          <p15:clr>
            <a:srgbClr val="5ACBF0"/>
          </p15:clr>
        </p15:guide>
        <p15:guide id="23" pos="288">
          <p15:clr>
            <a:srgbClr val="5ACBF0"/>
          </p15:clr>
        </p15:guide>
        <p15:guide id="24" pos="3756">
          <p15:clr>
            <a:srgbClr val="5ACBF0"/>
          </p15:clr>
        </p15:guide>
        <p15:guide id="25" pos="3927">
          <p15:clr>
            <a:srgbClr val="5ACBF0"/>
          </p15:clr>
        </p15:guide>
        <p15:guide id="26" pos="7394">
          <p15:clr>
            <a:srgbClr val="5ACBF0"/>
          </p15:clr>
        </p15:guide>
        <p15:guide id="27" orient="horz" pos="3969" userDrawn="1">
          <p15:clr>
            <a:srgbClr val="9FCC3B"/>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3.xml"/><Relationship Id="rId1" Type="http://schemas.openxmlformats.org/officeDocument/2006/relationships/slideLayout" Target="../slideLayouts/slideLayout4.xml"/><Relationship Id="rId6" Type="http://schemas.openxmlformats.org/officeDocument/2006/relationships/image" Target="../media/image8.jpg"/><Relationship Id="rId5" Type="http://schemas.openxmlformats.org/officeDocument/2006/relationships/image" Target="../media/image7.jpg"/><Relationship Id="rId4" Type="http://schemas.openxmlformats.org/officeDocument/2006/relationships/image" Target="../media/image6.jpg"/></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5.xml"/><Relationship Id="rId1" Type="http://schemas.openxmlformats.org/officeDocument/2006/relationships/slideLayout" Target="../slideLayouts/slideLayout6.xml"/><Relationship Id="rId4" Type="http://schemas.openxmlformats.org/officeDocument/2006/relationships/chart" Target="../charts/chart2.xml"/></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6.xml"/><Relationship Id="rId1" Type="http://schemas.openxmlformats.org/officeDocument/2006/relationships/slideLayout" Target="../slideLayouts/slideLayout6.xml"/><Relationship Id="rId5" Type="http://schemas.openxmlformats.org/officeDocument/2006/relationships/image" Target="../media/image12.png"/><Relationship Id="rId4" Type="http://schemas.openxmlformats.org/officeDocument/2006/relationships/image" Target="../media/image11.png"/></Relationships>
</file>

<file path=ppt/slides/_rels/slide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8.xml"/><Relationship Id="rId1" Type="http://schemas.openxmlformats.org/officeDocument/2006/relationships/slideLayout" Target="../slideLayouts/slideLayout6.xml"/><Relationship Id="rId4" Type="http://schemas.openxmlformats.org/officeDocument/2006/relationships/image" Target="../media/image1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xmlns="" id="{A3E7B705-E8FD-4837-9D53-2B873FFB1A35}"/>
              </a:ext>
            </a:extLst>
          </p:cNvPr>
          <p:cNvSpPr>
            <a:spLocks noGrp="1"/>
          </p:cNvSpPr>
          <p:nvPr>
            <p:ph type="ctrTitle"/>
          </p:nvPr>
        </p:nvSpPr>
        <p:spPr/>
        <p:txBody>
          <a:bodyPr/>
          <a:lstStyle/>
          <a:p>
            <a:r>
              <a:rPr lang="en-US" dirty="0"/>
              <a:t>Message Design Checklist</a:t>
            </a:r>
          </a:p>
        </p:txBody>
      </p:sp>
    </p:spTree>
    <p:extLst>
      <p:ext uri="{BB962C8B-B14F-4D97-AF65-F5344CB8AC3E}">
        <p14:creationId xmlns:p14="http://schemas.microsoft.com/office/powerpoint/2010/main" val="356751109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xmlns="" id="{E56408A0-B90C-40F9-89DA-01A225DF987F}"/>
              </a:ext>
            </a:extLst>
          </p:cNvPr>
          <p:cNvSpPr>
            <a:spLocks noGrp="1"/>
          </p:cNvSpPr>
          <p:nvPr>
            <p:ph idx="1"/>
          </p:nvPr>
        </p:nvSpPr>
        <p:spPr/>
        <p:txBody>
          <a:bodyPr/>
          <a:lstStyle/>
          <a:p>
            <a:r>
              <a:rPr lang="en-US" dirty="0"/>
              <a:t>Before delivering your next memo or presentation, check your communications against the following design checklist:</a:t>
            </a:r>
          </a:p>
          <a:p>
            <a:pPr lvl="1"/>
            <a:r>
              <a:rPr lang="en-US" dirty="0"/>
              <a:t>Checklist items for </a:t>
            </a:r>
            <a:r>
              <a:rPr lang="en-US" b="1" dirty="0"/>
              <a:t>all messages types </a:t>
            </a:r>
            <a:r>
              <a:rPr lang="en-US" dirty="0"/>
              <a:t>can be found on slides 3-4.</a:t>
            </a:r>
          </a:p>
          <a:p>
            <a:pPr lvl="1"/>
            <a:r>
              <a:rPr lang="en-US" dirty="0"/>
              <a:t>Checklist items specific to </a:t>
            </a:r>
            <a:r>
              <a:rPr lang="en-US" b="1" dirty="0"/>
              <a:t>presentations</a:t>
            </a:r>
            <a:r>
              <a:rPr lang="en-US" dirty="0"/>
              <a:t> can be found on slides 5-6.</a:t>
            </a:r>
          </a:p>
          <a:p>
            <a:pPr lvl="1"/>
            <a:r>
              <a:rPr lang="en-US" dirty="0"/>
              <a:t>Checklist items specific to </a:t>
            </a:r>
            <a:r>
              <a:rPr lang="en-US" b="1" dirty="0"/>
              <a:t>memos or emails </a:t>
            </a:r>
            <a:r>
              <a:rPr lang="en-US" dirty="0"/>
              <a:t>can be found on slides 7-8.</a:t>
            </a:r>
          </a:p>
        </p:txBody>
      </p:sp>
      <p:sp>
        <p:nvSpPr>
          <p:cNvPr id="3" name="Title 2">
            <a:extLst>
              <a:ext uri="{FF2B5EF4-FFF2-40B4-BE49-F238E27FC236}">
                <a16:creationId xmlns:a16="http://schemas.microsoft.com/office/drawing/2014/main" xmlns="" id="{390E85BA-CD78-4516-894C-767C98372AB6}"/>
              </a:ext>
            </a:extLst>
          </p:cNvPr>
          <p:cNvSpPr>
            <a:spLocks noGrp="1"/>
          </p:cNvSpPr>
          <p:nvPr>
            <p:ph type="title"/>
          </p:nvPr>
        </p:nvSpPr>
        <p:spPr/>
        <p:txBody>
          <a:bodyPr/>
          <a:lstStyle/>
          <a:p>
            <a:r>
              <a:rPr lang="en-US" dirty="0"/>
              <a:t>Directions for Use</a:t>
            </a:r>
          </a:p>
        </p:txBody>
      </p:sp>
    </p:spTree>
    <p:extLst>
      <p:ext uri="{BB962C8B-B14F-4D97-AF65-F5344CB8AC3E}">
        <p14:creationId xmlns:p14="http://schemas.microsoft.com/office/powerpoint/2010/main" val="240523084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xmlns="" id="{F7EC0F2E-411C-4146-8050-7238295158DD}"/>
              </a:ext>
            </a:extLst>
          </p:cNvPr>
          <p:cNvSpPr>
            <a:spLocks noGrp="1"/>
          </p:cNvSpPr>
          <p:nvPr>
            <p:ph type="title"/>
          </p:nvPr>
        </p:nvSpPr>
        <p:spPr/>
        <p:txBody>
          <a:bodyPr/>
          <a:lstStyle/>
          <a:p>
            <a:r>
              <a:rPr lang="en-US" dirty="0"/>
              <a:t>Check 1 (All Messages): Less Is More</a:t>
            </a:r>
          </a:p>
        </p:txBody>
      </p:sp>
      <p:sp>
        <p:nvSpPr>
          <p:cNvPr id="6" name="Content Placeholder 3">
            <a:extLst>
              <a:ext uri="{FF2B5EF4-FFF2-40B4-BE49-F238E27FC236}">
                <a16:creationId xmlns:a16="http://schemas.microsoft.com/office/drawing/2014/main" xmlns="" id="{C8060CBD-DBA7-46BA-AF10-4B640105AB3F}"/>
              </a:ext>
            </a:extLst>
          </p:cNvPr>
          <p:cNvSpPr txBox="1">
            <a:spLocks/>
          </p:cNvSpPr>
          <p:nvPr/>
        </p:nvSpPr>
        <p:spPr>
          <a:xfrm>
            <a:off x="300509" y="1101817"/>
            <a:ext cx="11589391" cy="1197817"/>
          </a:xfrm>
          <a:prstGeom prst="rect">
            <a:avLst/>
          </a:prstGeom>
          <a:solidFill>
            <a:schemeClr val="bg1">
              <a:lumMod val="95000"/>
            </a:schemeClr>
          </a:solidFill>
        </p:spPr>
        <p:txBody>
          <a:bodyPr lIns="182880" tIns="182880" rIns="182880" bIns="182880"/>
          <a:lstStyle>
            <a:lvl1pPr marL="228600" indent="-228600" algn="l" defTabSz="914400" rtl="0" eaLnBrk="1" latinLnBrk="0" hangingPunct="1">
              <a:lnSpc>
                <a:spcPct val="100000"/>
              </a:lnSpc>
              <a:spcBef>
                <a:spcPts val="0"/>
              </a:spcBef>
              <a:spcAft>
                <a:spcPts val="1200"/>
              </a:spcAft>
              <a:buClrTx/>
              <a:buSzPct val="100000"/>
              <a:buFont typeface="Arial" panose="020B0604020202020204" pitchFamily="34" charset="0"/>
              <a:buChar char="•"/>
              <a:defRPr sz="2400" kern="1200">
                <a:solidFill>
                  <a:schemeClr val="tx1"/>
                </a:solidFill>
                <a:latin typeface="+mn-lt"/>
                <a:ea typeface="+mn-ea"/>
                <a:cs typeface="+mn-cs"/>
              </a:defRPr>
            </a:lvl1pPr>
            <a:lvl2pPr marL="548640" indent="-228600" algn="l" defTabSz="914400" rtl="0" eaLnBrk="1" latinLnBrk="0" hangingPunct="1">
              <a:lnSpc>
                <a:spcPct val="100000"/>
              </a:lnSpc>
              <a:spcBef>
                <a:spcPts val="0"/>
              </a:spcBef>
              <a:spcAft>
                <a:spcPts val="1200"/>
              </a:spcAft>
              <a:buSzPct val="90000"/>
              <a:buFont typeface="Arial" panose="020B0604020202020204" pitchFamily="34" charset="0"/>
              <a:buChar char="–"/>
              <a:defRPr sz="2400" kern="1200">
                <a:solidFill>
                  <a:schemeClr val="tx1"/>
                </a:solidFill>
                <a:latin typeface="+mn-lt"/>
                <a:ea typeface="+mn-ea"/>
                <a:cs typeface="+mn-cs"/>
              </a:defRPr>
            </a:lvl2pPr>
            <a:lvl3pPr marL="777240" indent="-228600" algn="l" defTabSz="914400" rtl="0" eaLnBrk="1" latinLnBrk="0" hangingPunct="1">
              <a:lnSpc>
                <a:spcPct val="100000"/>
              </a:lnSpc>
              <a:spcBef>
                <a:spcPts val="0"/>
              </a:spcBef>
              <a:spcAft>
                <a:spcPts val="1200"/>
              </a:spcAft>
              <a:buSzPct val="100000"/>
              <a:buFont typeface="Arial" panose="020B0604020202020204" pitchFamily="34" charset="0"/>
              <a:buChar char="•"/>
              <a:defRPr sz="2400" kern="1200">
                <a:solidFill>
                  <a:schemeClr val="tx1"/>
                </a:solidFill>
                <a:latin typeface="+mn-lt"/>
                <a:ea typeface="+mn-ea"/>
                <a:cs typeface="+mn-cs"/>
              </a:defRPr>
            </a:lvl3pPr>
            <a:lvl4pPr marL="1051560" indent="-228600" algn="l" defTabSz="914400" rtl="0" eaLnBrk="1" latinLnBrk="0" hangingPunct="1">
              <a:lnSpc>
                <a:spcPct val="100000"/>
              </a:lnSpc>
              <a:spcBef>
                <a:spcPts val="0"/>
              </a:spcBef>
              <a:spcAft>
                <a:spcPts val="1200"/>
              </a:spcAft>
              <a:buSzPct val="90000"/>
              <a:buFont typeface="Arial" panose="020B0604020202020204" pitchFamily="34" charset="0"/>
              <a:buChar char="–"/>
              <a:defRPr sz="2400" kern="1200">
                <a:solidFill>
                  <a:schemeClr val="tx1"/>
                </a:solidFill>
                <a:latin typeface="+mn-lt"/>
                <a:ea typeface="+mn-ea"/>
                <a:cs typeface="+mn-cs"/>
              </a:defRPr>
            </a:lvl4pPr>
            <a:lvl5pPr marL="1280160" indent="-228600" algn="l" defTabSz="914400" rtl="0" eaLnBrk="1" latinLnBrk="0" hangingPunct="1">
              <a:lnSpc>
                <a:spcPct val="100000"/>
              </a:lnSpc>
              <a:spcBef>
                <a:spcPts val="0"/>
              </a:spcBef>
              <a:spcAft>
                <a:spcPts val="1200"/>
              </a:spcAft>
              <a:buSzPct val="100000"/>
              <a:buFont typeface="Arial" panose="020B0604020202020204" pitchFamily="34" charset="0"/>
              <a:buChar char="•"/>
              <a:defRPr sz="2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1800" b="1" dirty="0"/>
              <a:t>What is the minimum amount of information needed to get the point of the message? </a:t>
            </a:r>
            <a:r>
              <a:rPr lang="en-US" sz="1800" dirty="0"/>
              <a:t>Simple messages focus on essential language and graphics needed to make a point. The concepts you are communicating may be complex, but simplifying your messages makes them easier to understand.</a:t>
            </a:r>
          </a:p>
        </p:txBody>
      </p:sp>
      <p:sp>
        <p:nvSpPr>
          <p:cNvPr id="8" name="Rectangle 7">
            <a:extLst>
              <a:ext uri="{FF2B5EF4-FFF2-40B4-BE49-F238E27FC236}">
                <a16:creationId xmlns:a16="http://schemas.microsoft.com/office/drawing/2014/main" xmlns="" id="{8F10A338-B01D-4EEE-8F10-85AC8651B049}"/>
              </a:ext>
            </a:extLst>
          </p:cNvPr>
          <p:cNvSpPr/>
          <p:nvPr/>
        </p:nvSpPr>
        <p:spPr>
          <a:xfrm>
            <a:off x="1884899" y="3014646"/>
            <a:ext cx="2828585" cy="1396676"/>
          </a:xfrm>
          <a:prstGeom prst="rect">
            <a:avLst/>
          </a:prstGeom>
          <a:ln/>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pic>
        <p:nvPicPr>
          <p:cNvPr id="9" name="Picture 8">
            <a:extLst>
              <a:ext uri="{FF2B5EF4-FFF2-40B4-BE49-F238E27FC236}">
                <a16:creationId xmlns:a16="http://schemas.microsoft.com/office/drawing/2014/main" xmlns="" id="{BC495C29-61D1-4583-A150-4B97A9950953}"/>
              </a:ext>
            </a:extLst>
          </p:cNvPr>
          <p:cNvPicPr>
            <a:picLocks noChangeAspect="1"/>
          </p:cNvPicPr>
          <p:nvPr/>
        </p:nvPicPr>
        <p:blipFill>
          <a:blip r:embed="rId3"/>
          <a:stretch>
            <a:fillRect/>
          </a:stretch>
        </p:blipFill>
        <p:spPr>
          <a:xfrm>
            <a:off x="2169754" y="3162892"/>
            <a:ext cx="2204967" cy="1128208"/>
          </a:xfrm>
          <a:prstGeom prst="rect">
            <a:avLst/>
          </a:prstGeom>
        </p:spPr>
      </p:pic>
      <p:sp>
        <p:nvSpPr>
          <p:cNvPr id="10" name="Rectangle 9">
            <a:extLst>
              <a:ext uri="{FF2B5EF4-FFF2-40B4-BE49-F238E27FC236}">
                <a16:creationId xmlns:a16="http://schemas.microsoft.com/office/drawing/2014/main" xmlns="" id="{3B5BE7D8-1FEA-4507-96CB-E7E514DB96B0}"/>
              </a:ext>
            </a:extLst>
          </p:cNvPr>
          <p:cNvSpPr/>
          <p:nvPr/>
        </p:nvSpPr>
        <p:spPr>
          <a:xfrm>
            <a:off x="1884899" y="4652644"/>
            <a:ext cx="2828585" cy="1396676"/>
          </a:xfrm>
          <a:prstGeom prst="rect">
            <a:avLst/>
          </a:prstGeom>
          <a:ln/>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11" name="Freeform: Shape 174">
            <a:extLst>
              <a:ext uri="{FF2B5EF4-FFF2-40B4-BE49-F238E27FC236}">
                <a16:creationId xmlns:a16="http://schemas.microsoft.com/office/drawing/2014/main" xmlns="" id="{A09D6958-DC16-40F9-8E20-8466012F1F64}"/>
              </a:ext>
            </a:extLst>
          </p:cNvPr>
          <p:cNvSpPr/>
          <p:nvPr/>
        </p:nvSpPr>
        <p:spPr>
          <a:xfrm>
            <a:off x="1112713" y="4644998"/>
            <a:ext cx="371978" cy="371978"/>
          </a:xfrm>
          <a:custGeom>
            <a:avLst/>
            <a:gdLst>
              <a:gd name="connsiteX0" fmla="*/ 376809 w 542925"/>
              <a:gd name="connsiteY0" fmla="*/ 176022 h 542925"/>
              <a:gd name="connsiteX1" fmla="*/ 405956 w 542925"/>
              <a:gd name="connsiteY1" fmla="*/ 200501 h 542925"/>
              <a:gd name="connsiteX2" fmla="*/ 251555 w 542925"/>
              <a:gd name="connsiteY2" fmla="*/ 384429 h 542925"/>
              <a:gd name="connsiteX3" fmla="*/ 144971 w 542925"/>
              <a:gd name="connsiteY3" fmla="*/ 294989 h 542925"/>
              <a:gd name="connsiteX4" fmla="*/ 169450 w 542925"/>
              <a:gd name="connsiteY4" fmla="*/ 265843 h 542925"/>
              <a:gd name="connsiteX5" fmla="*/ 246888 w 542925"/>
              <a:gd name="connsiteY5" fmla="*/ 330803 h 542925"/>
              <a:gd name="connsiteX6" fmla="*/ 376809 w 542925"/>
              <a:gd name="connsiteY6" fmla="*/ 176022 h 542925"/>
              <a:gd name="connsiteX7" fmla="*/ 540544 w 542925"/>
              <a:gd name="connsiteY7" fmla="*/ 273844 h 542925"/>
              <a:gd name="connsiteX8" fmla="*/ 273844 w 542925"/>
              <a:gd name="connsiteY8" fmla="*/ 540544 h 542925"/>
              <a:gd name="connsiteX9" fmla="*/ 7144 w 542925"/>
              <a:gd name="connsiteY9" fmla="*/ 273844 h 542925"/>
              <a:gd name="connsiteX10" fmla="*/ 273844 w 542925"/>
              <a:gd name="connsiteY10" fmla="*/ 7144 h 542925"/>
              <a:gd name="connsiteX11" fmla="*/ 540544 w 542925"/>
              <a:gd name="connsiteY11" fmla="*/ 273844 h 542925"/>
              <a:gd name="connsiteX12" fmla="*/ 502444 w 542925"/>
              <a:gd name="connsiteY12" fmla="*/ 273844 h 542925"/>
              <a:gd name="connsiteX13" fmla="*/ 273844 w 542925"/>
              <a:gd name="connsiteY13" fmla="*/ 45244 h 542925"/>
              <a:gd name="connsiteX14" fmla="*/ 45244 w 542925"/>
              <a:gd name="connsiteY14" fmla="*/ 273844 h 542925"/>
              <a:gd name="connsiteX15" fmla="*/ 273844 w 542925"/>
              <a:gd name="connsiteY15" fmla="*/ 502444 h 542925"/>
              <a:gd name="connsiteX16" fmla="*/ 502444 w 542925"/>
              <a:gd name="connsiteY16" fmla="*/ 273844 h 542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542925" h="542925">
                <a:moveTo>
                  <a:pt x="376809" y="176022"/>
                </a:moveTo>
                <a:lnTo>
                  <a:pt x="405956" y="200501"/>
                </a:lnTo>
                <a:lnTo>
                  <a:pt x="251555" y="384429"/>
                </a:lnTo>
                <a:lnTo>
                  <a:pt x="144971" y="294989"/>
                </a:lnTo>
                <a:lnTo>
                  <a:pt x="169450" y="265843"/>
                </a:lnTo>
                <a:lnTo>
                  <a:pt x="246888" y="330803"/>
                </a:lnTo>
                <a:lnTo>
                  <a:pt x="376809" y="176022"/>
                </a:lnTo>
                <a:close/>
                <a:moveTo>
                  <a:pt x="540544" y="273844"/>
                </a:moveTo>
                <a:cubicBezTo>
                  <a:pt x="540544" y="421100"/>
                  <a:pt x="421100" y="540544"/>
                  <a:pt x="273844" y="540544"/>
                </a:cubicBezTo>
                <a:cubicBezTo>
                  <a:pt x="126587" y="540544"/>
                  <a:pt x="7144" y="421100"/>
                  <a:pt x="7144" y="273844"/>
                </a:cubicBezTo>
                <a:cubicBezTo>
                  <a:pt x="7144" y="126587"/>
                  <a:pt x="126587" y="7144"/>
                  <a:pt x="273844" y="7144"/>
                </a:cubicBezTo>
                <a:cubicBezTo>
                  <a:pt x="421196" y="7144"/>
                  <a:pt x="540544" y="126587"/>
                  <a:pt x="540544" y="273844"/>
                </a:cubicBezTo>
                <a:close/>
                <a:moveTo>
                  <a:pt x="502444" y="273844"/>
                </a:moveTo>
                <a:cubicBezTo>
                  <a:pt x="502444" y="147828"/>
                  <a:pt x="399860" y="45244"/>
                  <a:pt x="273844" y="45244"/>
                </a:cubicBezTo>
                <a:cubicBezTo>
                  <a:pt x="147828" y="45244"/>
                  <a:pt x="45244" y="147828"/>
                  <a:pt x="45244" y="273844"/>
                </a:cubicBezTo>
                <a:cubicBezTo>
                  <a:pt x="45244" y="399860"/>
                  <a:pt x="147828" y="502444"/>
                  <a:pt x="273844" y="502444"/>
                </a:cubicBezTo>
                <a:cubicBezTo>
                  <a:pt x="399955" y="502444"/>
                  <a:pt x="502444" y="399860"/>
                  <a:pt x="502444" y="273844"/>
                </a:cubicBezTo>
                <a:close/>
              </a:path>
            </a:pathLst>
          </a:custGeom>
          <a:solidFill>
            <a:srgbClr val="00A76D"/>
          </a:solidFill>
          <a:ln w="9525" cap="flat">
            <a:noFill/>
            <a:prstDash val="solid"/>
            <a:miter/>
          </a:ln>
        </p:spPr>
        <p:txBody>
          <a:bodyPr rtlCol="0" anchor="ctr"/>
          <a:lstStyle/>
          <a:p>
            <a:endParaRPr lang="en-US"/>
          </a:p>
        </p:txBody>
      </p:sp>
      <p:sp>
        <p:nvSpPr>
          <p:cNvPr id="12" name="Freeform: Shape 241">
            <a:extLst>
              <a:ext uri="{FF2B5EF4-FFF2-40B4-BE49-F238E27FC236}">
                <a16:creationId xmlns:a16="http://schemas.microsoft.com/office/drawing/2014/main" xmlns="" id="{ED8F9A07-1049-46E1-BDA9-C27CC5A719AE}"/>
              </a:ext>
            </a:extLst>
          </p:cNvPr>
          <p:cNvSpPr/>
          <p:nvPr/>
        </p:nvSpPr>
        <p:spPr>
          <a:xfrm>
            <a:off x="1108308" y="3016970"/>
            <a:ext cx="376383" cy="376383"/>
          </a:xfrm>
          <a:custGeom>
            <a:avLst/>
            <a:gdLst>
              <a:gd name="connsiteX0" fmla="*/ 273844 w 542925"/>
              <a:gd name="connsiteY0" fmla="*/ 7144 h 542925"/>
              <a:gd name="connsiteX1" fmla="*/ 7144 w 542925"/>
              <a:gd name="connsiteY1" fmla="*/ 273844 h 542925"/>
              <a:gd name="connsiteX2" fmla="*/ 273844 w 542925"/>
              <a:gd name="connsiteY2" fmla="*/ 540544 h 542925"/>
              <a:gd name="connsiteX3" fmla="*/ 540544 w 542925"/>
              <a:gd name="connsiteY3" fmla="*/ 273844 h 542925"/>
              <a:gd name="connsiteX4" fmla="*/ 273844 w 542925"/>
              <a:gd name="connsiteY4" fmla="*/ 7144 h 542925"/>
              <a:gd name="connsiteX5" fmla="*/ 273844 w 542925"/>
              <a:gd name="connsiteY5" fmla="*/ 502444 h 542925"/>
              <a:gd name="connsiteX6" fmla="*/ 45244 w 542925"/>
              <a:gd name="connsiteY6" fmla="*/ 273844 h 542925"/>
              <a:gd name="connsiteX7" fmla="*/ 273844 w 542925"/>
              <a:gd name="connsiteY7" fmla="*/ 45244 h 542925"/>
              <a:gd name="connsiteX8" fmla="*/ 502444 w 542925"/>
              <a:gd name="connsiteY8" fmla="*/ 273844 h 542925"/>
              <a:gd name="connsiteX9" fmla="*/ 273844 w 542925"/>
              <a:gd name="connsiteY9" fmla="*/ 502444 h 542925"/>
              <a:gd name="connsiteX10" fmla="*/ 401574 w 542925"/>
              <a:gd name="connsiteY10" fmla="*/ 172974 h 542925"/>
              <a:gd name="connsiteX11" fmla="*/ 300800 w 542925"/>
              <a:gd name="connsiteY11" fmla="*/ 273844 h 542925"/>
              <a:gd name="connsiteX12" fmla="*/ 401669 w 542925"/>
              <a:gd name="connsiteY12" fmla="*/ 374714 h 542925"/>
              <a:gd name="connsiteX13" fmla="*/ 374713 w 542925"/>
              <a:gd name="connsiteY13" fmla="*/ 401669 h 542925"/>
              <a:gd name="connsiteX14" fmla="*/ 273844 w 542925"/>
              <a:gd name="connsiteY14" fmla="*/ 300800 h 542925"/>
              <a:gd name="connsiteX15" fmla="*/ 172974 w 542925"/>
              <a:gd name="connsiteY15" fmla="*/ 401669 h 542925"/>
              <a:gd name="connsiteX16" fmla="*/ 146018 w 542925"/>
              <a:gd name="connsiteY16" fmla="*/ 374714 h 542925"/>
              <a:gd name="connsiteX17" fmla="*/ 246888 w 542925"/>
              <a:gd name="connsiteY17" fmla="*/ 273844 h 542925"/>
              <a:gd name="connsiteX18" fmla="*/ 146018 w 542925"/>
              <a:gd name="connsiteY18" fmla="*/ 172974 h 542925"/>
              <a:gd name="connsiteX19" fmla="*/ 172974 w 542925"/>
              <a:gd name="connsiteY19" fmla="*/ 146018 h 542925"/>
              <a:gd name="connsiteX20" fmla="*/ 273844 w 542925"/>
              <a:gd name="connsiteY20" fmla="*/ 246888 h 542925"/>
              <a:gd name="connsiteX21" fmla="*/ 374713 w 542925"/>
              <a:gd name="connsiteY21" fmla="*/ 146018 h 542925"/>
              <a:gd name="connsiteX22" fmla="*/ 401574 w 542925"/>
              <a:gd name="connsiteY22" fmla="*/ 172974 h 542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542925" h="542925">
                <a:moveTo>
                  <a:pt x="273844" y="7144"/>
                </a:moveTo>
                <a:cubicBezTo>
                  <a:pt x="126587" y="7144"/>
                  <a:pt x="7144" y="126587"/>
                  <a:pt x="7144" y="273844"/>
                </a:cubicBezTo>
                <a:cubicBezTo>
                  <a:pt x="7144" y="421100"/>
                  <a:pt x="126587" y="540544"/>
                  <a:pt x="273844" y="540544"/>
                </a:cubicBezTo>
                <a:cubicBezTo>
                  <a:pt x="421100" y="540544"/>
                  <a:pt x="540544" y="421100"/>
                  <a:pt x="540544" y="273844"/>
                </a:cubicBezTo>
                <a:cubicBezTo>
                  <a:pt x="540544" y="126587"/>
                  <a:pt x="421100" y="7144"/>
                  <a:pt x="273844" y="7144"/>
                </a:cubicBezTo>
                <a:close/>
                <a:moveTo>
                  <a:pt x="273844" y="502444"/>
                </a:moveTo>
                <a:cubicBezTo>
                  <a:pt x="147828" y="502444"/>
                  <a:pt x="45244" y="399860"/>
                  <a:pt x="45244" y="273844"/>
                </a:cubicBezTo>
                <a:cubicBezTo>
                  <a:pt x="45244" y="147828"/>
                  <a:pt x="147828" y="45244"/>
                  <a:pt x="273844" y="45244"/>
                </a:cubicBezTo>
                <a:cubicBezTo>
                  <a:pt x="399859" y="45244"/>
                  <a:pt x="502444" y="147828"/>
                  <a:pt x="502444" y="273844"/>
                </a:cubicBezTo>
                <a:cubicBezTo>
                  <a:pt x="502444" y="399860"/>
                  <a:pt x="399859" y="502444"/>
                  <a:pt x="273844" y="502444"/>
                </a:cubicBezTo>
                <a:close/>
                <a:moveTo>
                  <a:pt x="401574" y="172974"/>
                </a:moveTo>
                <a:lnTo>
                  <a:pt x="300800" y="273844"/>
                </a:lnTo>
                <a:lnTo>
                  <a:pt x="401669" y="374714"/>
                </a:lnTo>
                <a:lnTo>
                  <a:pt x="374713" y="401669"/>
                </a:lnTo>
                <a:lnTo>
                  <a:pt x="273844" y="300800"/>
                </a:lnTo>
                <a:lnTo>
                  <a:pt x="172974" y="401669"/>
                </a:lnTo>
                <a:lnTo>
                  <a:pt x="146018" y="374714"/>
                </a:lnTo>
                <a:lnTo>
                  <a:pt x="246888" y="273844"/>
                </a:lnTo>
                <a:lnTo>
                  <a:pt x="146018" y="172974"/>
                </a:lnTo>
                <a:lnTo>
                  <a:pt x="172974" y="146018"/>
                </a:lnTo>
                <a:lnTo>
                  <a:pt x="273844" y="246888"/>
                </a:lnTo>
                <a:lnTo>
                  <a:pt x="374713" y="146018"/>
                </a:lnTo>
                <a:lnTo>
                  <a:pt x="401574" y="172974"/>
                </a:lnTo>
                <a:close/>
              </a:path>
            </a:pathLst>
          </a:custGeom>
          <a:solidFill>
            <a:srgbClr val="DE0A01"/>
          </a:solidFill>
          <a:ln w="9525" cap="flat">
            <a:noFill/>
            <a:prstDash val="solid"/>
            <a:miter/>
          </a:ln>
        </p:spPr>
        <p:txBody>
          <a:bodyPr rtlCol="0" anchor="ctr"/>
          <a:lstStyle/>
          <a:p>
            <a:endParaRPr lang="en-US"/>
          </a:p>
        </p:txBody>
      </p:sp>
      <p:sp>
        <p:nvSpPr>
          <p:cNvPr id="13" name="TextBox 12">
            <a:extLst>
              <a:ext uri="{FF2B5EF4-FFF2-40B4-BE49-F238E27FC236}">
                <a16:creationId xmlns:a16="http://schemas.microsoft.com/office/drawing/2014/main" xmlns="" id="{C1DB6AE3-3D43-476A-9EF8-35C386A563BC}"/>
              </a:ext>
            </a:extLst>
          </p:cNvPr>
          <p:cNvSpPr txBox="1"/>
          <p:nvPr/>
        </p:nvSpPr>
        <p:spPr>
          <a:xfrm>
            <a:off x="2484522" y="2534593"/>
            <a:ext cx="1618393" cy="369332"/>
          </a:xfrm>
          <a:prstGeom prst="rect">
            <a:avLst/>
          </a:prstGeom>
          <a:noFill/>
        </p:spPr>
        <p:txBody>
          <a:bodyPr wrap="none" lIns="0" rtlCol="0">
            <a:spAutoFit/>
          </a:bodyPr>
          <a:lstStyle/>
          <a:p>
            <a:r>
              <a:rPr lang="en-US" b="1" dirty="0"/>
              <a:t>Presentations</a:t>
            </a:r>
          </a:p>
        </p:txBody>
      </p:sp>
      <p:sp>
        <p:nvSpPr>
          <p:cNvPr id="14" name="TextBox 13">
            <a:extLst>
              <a:ext uri="{FF2B5EF4-FFF2-40B4-BE49-F238E27FC236}">
                <a16:creationId xmlns:a16="http://schemas.microsoft.com/office/drawing/2014/main" xmlns="" id="{5BDF02A5-8DEC-4782-89ED-40C99D22A680}"/>
              </a:ext>
            </a:extLst>
          </p:cNvPr>
          <p:cNvSpPr txBox="1"/>
          <p:nvPr/>
        </p:nvSpPr>
        <p:spPr>
          <a:xfrm>
            <a:off x="8885950" y="2534593"/>
            <a:ext cx="887422" cy="369332"/>
          </a:xfrm>
          <a:prstGeom prst="rect">
            <a:avLst/>
          </a:prstGeom>
          <a:noFill/>
        </p:spPr>
        <p:txBody>
          <a:bodyPr wrap="none" lIns="0" rtlCol="0">
            <a:spAutoFit/>
          </a:bodyPr>
          <a:lstStyle/>
          <a:p>
            <a:r>
              <a:rPr lang="en-US" b="1" dirty="0"/>
              <a:t>Memos</a:t>
            </a:r>
          </a:p>
        </p:txBody>
      </p:sp>
      <p:sp>
        <p:nvSpPr>
          <p:cNvPr id="15" name="Rectangle 14">
            <a:extLst>
              <a:ext uri="{FF2B5EF4-FFF2-40B4-BE49-F238E27FC236}">
                <a16:creationId xmlns:a16="http://schemas.microsoft.com/office/drawing/2014/main" xmlns="" id="{255E7067-28B4-4422-83C0-30B8784E21F8}"/>
              </a:ext>
            </a:extLst>
          </p:cNvPr>
          <p:cNvSpPr/>
          <p:nvPr/>
        </p:nvSpPr>
        <p:spPr>
          <a:xfrm>
            <a:off x="8255107" y="3014646"/>
            <a:ext cx="2828585" cy="1396676"/>
          </a:xfrm>
          <a:prstGeom prst="rect">
            <a:avLst/>
          </a:prstGeom>
          <a:ln/>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16" name="Rectangle 15">
            <a:extLst>
              <a:ext uri="{FF2B5EF4-FFF2-40B4-BE49-F238E27FC236}">
                <a16:creationId xmlns:a16="http://schemas.microsoft.com/office/drawing/2014/main" xmlns="" id="{BF66A636-F7F7-4207-9633-5A39B91EAA44}"/>
              </a:ext>
            </a:extLst>
          </p:cNvPr>
          <p:cNvSpPr/>
          <p:nvPr/>
        </p:nvSpPr>
        <p:spPr>
          <a:xfrm>
            <a:off x="8255107" y="4654114"/>
            <a:ext cx="2828585" cy="1396676"/>
          </a:xfrm>
          <a:prstGeom prst="rect">
            <a:avLst/>
          </a:prstGeom>
          <a:ln/>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17" name="Freeform: Shape 241">
            <a:extLst>
              <a:ext uri="{FF2B5EF4-FFF2-40B4-BE49-F238E27FC236}">
                <a16:creationId xmlns:a16="http://schemas.microsoft.com/office/drawing/2014/main" xmlns="" id="{50C81672-6BD9-4353-8BD8-6EF37F92B454}"/>
              </a:ext>
            </a:extLst>
          </p:cNvPr>
          <p:cNvSpPr/>
          <p:nvPr/>
        </p:nvSpPr>
        <p:spPr>
          <a:xfrm>
            <a:off x="7507794" y="3013562"/>
            <a:ext cx="376383" cy="376383"/>
          </a:xfrm>
          <a:custGeom>
            <a:avLst/>
            <a:gdLst>
              <a:gd name="connsiteX0" fmla="*/ 273844 w 542925"/>
              <a:gd name="connsiteY0" fmla="*/ 7144 h 542925"/>
              <a:gd name="connsiteX1" fmla="*/ 7144 w 542925"/>
              <a:gd name="connsiteY1" fmla="*/ 273844 h 542925"/>
              <a:gd name="connsiteX2" fmla="*/ 273844 w 542925"/>
              <a:gd name="connsiteY2" fmla="*/ 540544 h 542925"/>
              <a:gd name="connsiteX3" fmla="*/ 540544 w 542925"/>
              <a:gd name="connsiteY3" fmla="*/ 273844 h 542925"/>
              <a:gd name="connsiteX4" fmla="*/ 273844 w 542925"/>
              <a:gd name="connsiteY4" fmla="*/ 7144 h 542925"/>
              <a:gd name="connsiteX5" fmla="*/ 273844 w 542925"/>
              <a:gd name="connsiteY5" fmla="*/ 502444 h 542925"/>
              <a:gd name="connsiteX6" fmla="*/ 45244 w 542925"/>
              <a:gd name="connsiteY6" fmla="*/ 273844 h 542925"/>
              <a:gd name="connsiteX7" fmla="*/ 273844 w 542925"/>
              <a:gd name="connsiteY7" fmla="*/ 45244 h 542925"/>
              <a:gd name="connsiteX8" fmla="*/ 502444 w 542925"/>
              <a:gd name="connsiteY8" fmla="*/ 273844 h 542925"/>
              <a:gd name="connsiteX9" fmla="*/ 273844 w 542925"/>
              <a:gd name="connsiteY9" fmla="*/ 502444 h 542925"/>
              <a:gd name="connsiteX10" fmla="*/ 401574 w 542925"/>
              <a:gd name="connsiteY10" fmla="*/ 172974 h 542925"/>
              <a:gd name="connsiteX11" fmla="*/ 300800 w 542925"/>
              <a:gd name="connsiteY11" fmla="*/ 273844 h 542925"/>
              <a:gd name="connsiteX12" fmla="*/ 401669 w 542925"/>
              <a:gd name="connsiteY12" fmla="*/ 374714 h 542925"/>
              <a:gd name="connsiteX13" fmla="*/ 374713 w 542925"/>
              <a:gd name="connsiteY13" fmla="*/ 401669 h 542925"/>
              <a:gd name="connsiteX14" fmla="*/ 273844 w 542925"/>
              <a:gd name="connsiteY14" fmla="*/ 300800 h 542925"/>
              <a:gd name="connsiteX15" fmla="*/ 172974 w 542925"/>
              <a:gd name="connsiteY15" fmla="*/ 401669 h 542925"/>
              <a:gd name="connsiteX16" fmla="*/ 146018 w 542925"/>
              <a:gd name="connsiteY16" fmla="*/ 374714 h 542925"/>
              <a:gd name="connsiteX17" fmla="*/ 246888 w 542925"/>
              <a:gd name="connsiteY17" fmla="*/ 273844 h 542925"/>
              <a:gd name="connsiteX18" fmla="*/ 146018 w 542925"/>
              <a:gd name="connsiteY18" fmla="*/ 172974 h 542925"/>
              <a:gd name="connsiteX19" fmla="*/ 172974 w 542925"/>
              <a:gd name="connsiteY19" fmla="*/ 146018 h 542925"/>
              <a:gd name="connsiteX20" fmla="*/ 273844 w 542925"/>
              <a:gd name="connsiteY20" fmla="*/ 246888 h 542925"/>
              <a:gd name="connsiteX21" fmla="*/ 374713 w 542925"/>
              <a:gd name="connsiteY21" fmla="*/ 146018 h 542925"/>
              <a:gd name="connsiteX22" fmla="*/ 401574 w 542925"/>
              <a:gd name="connsiteY22" fmla="*/ 172974 h 542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542925" h="542925">
                <a:moveTo>
                  <a:pt x="273844" y="7144"/>
                </a:moveTo>
                <a:cubicBezTo>
                  <a:pt x="126587" y="7144"/>
                  <a:pt x="7144" y="126587"/>
                  <a:pt x="7144" y="273844"/>
                </a:cubicBezTo>
                <a:cubicBezTo>
                  <a:pt x="7144" y="421100"/>
                  <a:pt x="126587" y="540544"/>
                  <a:pt x="273844" y="540544"/>
                </a:cubicBezTo>
                <a:cubicBezTo>
                  <a:pt x="421100" y="540544"/>
                  <a:pt x="540544" y="421100"/>
                  <a:pt x="540544" y="273844"/>
                </a:cubicBezTo>
                <a:cubicBezTo>
                  <a:pt x="540544" y="126587"/>
                  <a:pt x="421100" y="7144"/>
                  <a:pt x="273844" y="7144"/>
                </a:cubicBezTo>
                <a:close/>
                <a:moveTo>
                  <a:pt x="273844" y="502444"/>
                </a:moveTo>
                <a:cubicBezTo>
                  <a:pt x="147828" y="502444"/>
                  <a:pt x="45244" y="399860"/>
                  <a:pt x="45244" y="273844"/>
                </a:cubicBezTo>
                <a:cubicBezTo>
                  <a:pt x="45244" y="147828"/>
                  <a:pt x="147828" y="45244"/>
                  <a:pt x="273844" y="45244"/>
                </a:cubicBezTo>
                <a:cubicBezTo>
                  <a:pt x="399859" y="45244"/>
                  <a:pt x="502444" y="147828"/>
                  <a:pt x="502444" y="273844"/>
                </a:cubicBezTo>
                <a:cubicBezTo>
                  <a:pt x="502444" y="399860"/>
                  <a:pt x="399859" y="502444"/>
                  <a:pt x="273844" y="502444"/>
                </a:cubicBezTo>
                <a:close/>
                <a:moveTo>
                  <a:pt x="401574" y="172974"/>
                </a:moveTo>
                <a:lnTo>
                  <a:pt x="300800" y="273844"/>
                </a:lnTo>
                <a:lnTo>
                  <a:pt x="401669" y="374714"/>
                </a:lnTo>
                <a:lnTo>
                  <a:pt x="374713" y="401669"/>
                </a:lnTo>
                <a:lnTo>
                  <a:pt x="273844" y="300800"/>
                </a:lnTo>
                <a:lnTo>
                  <a:pt x="172974" y="401669"/>
                </a:lnTo>
                <a:lnTo>
                  <a:pt x="146018" y="374714"/>
                </a:lnTo>
                <a:lnTo>
                  <a:pt x="246888" y="273844"/>
                </a:lnTo>
                <a:lnTo>
                  <a:pt x="146018" y="172974"/>
                </a:lnTo>
                <a:lnTo>
                  <a:pt x="172974" y="146018"/>
                </a:lnTo>
                <a:lnTo>
                  <a:pt x="273844" y="246888"/>
                </a:lnTo>
                <a:lnTo>
                  <a:pt x="374713" y="146018"/>
                </a:lnTo>
                <a:lnTo>
                  <a:pt x="401574" y="172974"/>
                </a:lnTo>
                <a:close/>
              </a:path>
            </a:pathLst>
          </a:custGeom>
          <a:solidFill>
            <a:srgbClr val="DE0A01"/>
          </a:solidFill>
          <a:ln w="9525" cap="flat">
            <a:noFill/>
            <a:prstDash val="solid"/>
            <a:miter/>
          </a:ln>
        </p:spPr>
        <p:txBody>
          <a:bodyPr rtlCol="0" anchor="ctr"/>
          <a:lstStyle/>
          <a:p>
            <a:endParaRPr lang="en-US"/>
          </a:p>
        </p:txBody>
      </p:sp>
      <p:sp>
        <p:nvSpPr>
          <p:cNvPr id="18" name="Freeform: Shape 174">
            <a:extLst>
              <a:ext uri="{FF2B5EF4-FFF2-40B4-BE49-F238E27FC236}">
                <a16:creationId xmlns:a16="http://schemas.microsoft.com/office/drawing/2014/main" xmlns="" id="{FBF26D79-9C08-463B-AA0B-514E12767E15}"/>
              </a:ext>
            </a:extLst>
          </p:cNvPr>
          <p:cNvSpPr/>
          <p:nvPr/>
        </p:nvSpPr>
        <p:spPr>
          <a:xfrm>
            <a:off x="7532187" y="4644998"/>
            <a:ext cx="371978" cy="371978"/>
          </a:xfrm>
          <a:custGeom>
            <a:avLst/>
            <a:gdLst>
              <a:gd name="connsiteX0" fmla="*/ 376809 w 542925"/>
              <a:gd name="connsiteY0" fmla="*/ 176022 h 542925"/>
              <a:gd name="connsiteX1" fmla="*/ 405956 w 542925"/>
              <a:gd name="connsiteY1" fmla="*/ 200501 h 542925"/>
              <a:gd name="connsiteX2" fmla="*/ 251555 w 542925"/>
              <a:gd name="connsiteY2" fmla="*/ 384429 h 542925"/>
              <a:gd name="connsiteX3" fmla="*/ 144971 w 542925"/>
              <a:gd name="connsiteY3" fmla="*/ 294989 h 542925"/>
              <a:gd name="connsiteX4" fmla="*/ 169450 w 542925"/>
              <a:gd name="connsiteY4" fmla="*/ 265843 h 542925"/>
              <a:gd name="connsiteX5" fmla="*/ 246888 w 542925"/>
              <a:gd name="connsiteY5" fmla="*/ 330803 h 542925"/>
              <a:gd name="connsiteX6" fmla="*/ 376809 w 542925"/>
              <a:gd name="connsiteY6" fmla="*/ 176022 h 542925"/>
              <a:gd name="connsiteX7" fmla="*/ 540544 w 542925"/>
              <a:gd name="connsiteY7" fmla="*/ 273844 h 542925"/>
              <a:gd name="connsiteX8" fmla="*/ 273844 w 542925"/>
              <a:gd name="connsiteY8" fmla="*/ 540544 h 542925"/>
              <a:gd name="connsiteX9" fmla="*/ 7144 w 542925"/>
              <a:gd name="connsiteY9" fmla="*/ 273844 h 542925"/>
              <a:gd name="connsiteX10" fmla="*/ 273844 w 542925"/>
              <a:gd name="connsiteY10" fmla="*/ 7144 h 542925"/>
              <a:gd name="connsiteX11" fmla="*/ 540544 w 542925"/>
              <a:gd name="connsiteY11" fmla="*/ 273844 h 542925"/>
              <a:gd name="connsiteX12" fmla="*/ 502444 w 542925"/>
              <a:gd name="connsiteY12" fmla="*/ 273844 h 542925"/>
              <a:gd name="connsiteX13" fmla="*/ 273844 w 542925"/>
              <a:gd name="connsiteY13" fmla="*/ 45244 h 542925"/>
              <a:gd name="connsiteX14" fmla="*/ 45244 w 542925"/>
              <a:gd name="connsiteY14" fmla="*/ 273844 h 542925"/>
              <a:gd name="connsiteX15" fmla="*/ 273844 w 542925"/>
              <a:gd name="connsiteY15" fmla="*/ 502444 h 542925"/>
              <a:gd name="connsiteX16" fmla="*/ 502444 w 542925"/>
              <a:gd name="connsiteY16" fmla="*/ 273844 h 542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542925" h="542925">
                <a:moveTo>
                  <a:pt x="376809" y="176022"/>
                </a:moveTo>
                <a:lnTo>
                  <a:pt x="405956" y="200501"/>
                </a:lnTo>
                <a:lnTo>
                  <a:pt x="251555" y="384429"/>
                </a:lnTo>
                <a:lnTo>
                  <a:pt x="144971" y="294989"/>
                </a:lnTo>
                <a:lnTo>
                  <a:pt x="169450" y="265843"/>
                </a:lnTo>
                <a:lnTo>
                  <a:pt x="246888" y="330803"/>
                </a:lnTo>
                <a:lnTo>
                  <a:pt x="376809" y="176022"/>
                </a:lnTo>
                <a:close/>
                <a:moveTo>
                  <a:pt x="540544" y="273844"/>
                </a:moveTo>
                <a:cubicBezTo>
                  <a:pt x="540544" y="421100"/>
                  <a:pt x="421100" y="540544"/>
                  <a:pt x="273844" y="540544"/>
                </a:cubicBezTo>
                <a:cubicBezTo>
                  <a:pt x="126587" y="540544"/>
                  <a:pt x="7144" y="421100"/>
                  <a:pt x="7144" y="273844"/>
                </a:cubicBezTo>
                <a:cubicBezTo>
                  <a:pt x="7144" y="126587"/>
                  <a:pt x="126587" y="7144"/>
                  <a:pt x="273844" y="7144"/>
                </a:cubicBezTo>
                <a:cubicBezTo>
                  <a:pt x="421196" y="7144"/>
                  <a:pt x="540544" y="126587"/>
                  <a:pt x="540544" y="273844"/>
                </a:cubicBezTo>
                <a:close/>
                <a:moveTo>
                  <a:pt x="502444" y="273844"/>
                </a:moveTo>
                <a:cubicBezTo>
                  <a:pt x="502444" y="147828"/>
                  <a:pt x="399860" y="45244"/>
                  <a:pt x="273844" y="45244"/>
                </a:cubicBezTo>
                <a:cubicBezTo>
                  <a:pt x="147828" y="45244"/>
                  <a:pt x="45244" y="147828"/>
                  <a:pt x="45244" y="273844"/>
                </a:cubicBezTo>
                <a:cubicBezTo>
                  <a:pt x="45244" y="399860"/>
                  <a:pt x="147828" y="502444"/>
                  <a:pt x="273844" y="502444"/>
                </a:cubicBezTo>
                <a:cubicBezTo>
                  <a:pt x="399955" y="502444"/>
                  <a:pt x="502444" y="399860"/>
                  <a:pt x="502444" y="273844"/>
                </a:cubicBezTo>
                <a:close/>
              </a:path>
            </a:pathLst>
          </a:custGeom>
          <a:solidFill>
            <a:srgbClr val="00A76D"/>
          </a:solidFill>
          <a:ln w="9525" cap="flat">
            <a:noFill/>
            <a:prstDash val="solid"/>
            <a:miter/>
          </a:ln>
        </p:spPr>
        <p:txBody>
          <a:bodyPr rtlCol="0" anchor="ctr"/>
          <a:lstStyle/>
          <a:p>
            <a:endParaRPr lang="en-US"/>
          </a:p>
        </p:txBody>
      </p:sp>
      <p:sp>
        <p:nvSpPr>
          <p:cNvPr id="19" name="TextBox 18">
            <a:extLst>
              <a:ext uri="{FF2B5EF4-FFF2-40B4-BE49-F238E27FC236}">
                <a16:creationId xmlns:a16="http://schemas.microsoft.com/office/drawing/2014/main" xmlns="" id="{7B254FEB-842F-4245-8F69-1E92D3B8F6AA}"/>
              </a:ext>
            </a:extLst>
          </p:cNvPr>
          <p:cNvSpPr txBox="1"/>
          <p:nvPr/>
        </p:nvSpPr>
        <p:spPr>
          <a:xfrm>
            <a:off x="8290679" y="3385354"/>
            <a:ext cx="2757439" cy="1061829"/>
          </a:xfrm>
          <a:prstGeom prst="rect">
            <a:avLst/>
          </a:prstGeom>
          <a:noFill/>
        </p:spPr>
        <p:txBody>
          <a:bodyPr wrap="square" lIns="0" rtlCol="0">
            <a:spAutoFit/>
          </a:bodyPr>
          <a:lstStyle/>
          <a:p>
            <a:r>
              <a:rPr lang="en-US" sz="1050" dirty="0"/>
              <a:t>Dear Colleagues,</a:t>
            </a:r>
          </a:p>
          <a:p>
            <a:endParaRPr lang="en-US" sz="1050" dirty="0"/>
          </a:p>
          <a:p>
            <a:r>
              <a:rPr lang="en-US" sz="1050" dirty="0"/>
              <a:t>As a science-led company, we are committed to developing and delivering high-quality, targeted medical devices that make a difference in 15 countries around the…</a:t>
            </a:r>
          </a:p>
        </p:txBody>
      </p:sp>
      <p:sp>
        <p:nvSpPr>
          <p:cNvPr id="20" name="TextBox 19">
            <a:extLst>
              <a:ext uri="{FF2B5EF4-FFF2-40B4-BE49-F238E27FC236}">
                <a16:creationId xmlns:a16="http://schemas.microsoft.com/office/drawing/2014/main" xmlns="" id="{BE2814B2-6477-466F-9CD8-F15FA8A789CF}"/>
              </a:ext>
            </a:extLst>
          </p:cNvPr>
          <p:cNvSpPr txBox="1"/>
          <p:nvPr/>
        </p:nvSpPr>
        <p:spPr>
          <a:xfrm>
            <a:off x="8620585" y="3077577"/>
            <a:ext cx="2097626" cy="307777"/>
          </a:xfrm>
          <a:prstGeom prst="rect">
            <a:avLst/>
          </a:prstGeom>
          <a:solidFill>
            <a:schemeClr val="tx2"/>
          </a:solidFill>
        </p:spPr>
        <p:txBody>
          <a:bodyPr wrap="none" lIns="0" rtlCol="0">
            <a:spAutoFit/>
          </a:bodyPr>
          <a:lstStyle/>
          <a:p>
            <a:r>
              <a:rPr lang="en-US" sz="1400" b="1" dirty="0">
                <a:solidFill>
                  <a:schemeClr val="bg1"/>
                </a:solidFill>
              </a:rPr>
              <a:t>Word Count: 151 words</a:t>
            </a:r>
          </a:p>
        </p:txBody>
      </p:sp>
      <p:sp>
        <p:nvSpPr>
          <p:cNvPr id="21" name="TextBox 20">
            <a:extLst>
              <a:ext uri="{FF2B5EF4-FFF2-40B4-BE49-F238E27FC236}">
                <a16:creationId xmlns:a16="http://schemas.microsoft.com/office/drawing/2014/main" xmlns="" id="{9A05A8C7-A34A-42BC-BAFB-BF067E81335B}"/>
              </a:ext>
            </a:extLst>
          </p:cNvPr>
          <p:cNvSpPr txBox="1"/>
          <p:nvPr/>
        </p:nvSpPr>
        <p:spPr>
          <a:xfrm>
            <a:off x="8290679" y="5033991"/>
            <a:ext cx="2757439" cy="1061829"/>
          </a:xfrm>
          <a:prstGeom prst="rect">
            <a:avLst/>
          </a:prstGeom>
          <a:noFill/>
        </p:spPr>
        <p:txBody>
          <a:bodyPr wrap="square" lIns="0" rtlCol="0">
            <a:spAutoFit/>
          </a:bodyPr>
          <a:lstStyle/>
          <a:p>
            <a:r>
              <a:rPr lang="en-US" sz="1050" dirty="0"/>
              <a:t>Dear Colleagues,</a:t>
            </a:r>
          </a:p>
          <a:p>
            <a:endParaRPr lang="en-US" sz="1050" dirty="0"/>
          </a:p>
          <a:p>
            <a:r>
              <a:rPr lang="en-US" sz="1050" dirty="0"/>
              <a:t>Company A is committed to delivering medical devices that improve the lives of millions around the globe. Our prices must balance…</a:t>
            </a:r>
          </a:p>
        </p:txBody>
      </p:sp>
      <p:sp>
        <p:nvSpPr>
          <p:cNvPr id="22" name="TextBox 21">
            <a:extLst>
              <a:ext uri="{FF2B5EF4-FFF2-40B4-BE49-F238E27FC236}">
                <a16:creationId xmlns:a16="http://schemas.microsoft.com/office/drawing/2014/main" xmlns="" id="{688DC087-628D-4FBF-A616-661AD10CB2C8}"/>
              </a:ext>
            </a:extLst>
          </p:cNvPr>
          <p:cNvSpPr txBox="1"/>
          <p:nvPr/>
        </p:nvSpPr>
        <p:spPr>
          <a:xfrm>
            <a:off x="8620585" y="4746618"/>
            <a:ext cx="1998239" cy="307777"/>
          </a:xfrm>
          <a:prstGeom prst="rect">
            <a:avLst/>
          </a:prstGeom>
          <a:solidFill>
            <a:schemeClr val="tx2"/>
          </a:solidFill>
        </p:spPr>
        <p:txBody>
          <a:bodyPr wrap="none" lIns="0" rtlCol="0">
            <a:spAutoFit/>
          </a:bodyPr>
          <a:lstStyle/>
          <a:p>
            <a:r>
              <a:rPr lang="en-US" sz="1400" b="1" dirty="0">
                <a:solidFill>
                  <a:schemeClr val="bg1"/>
                </a:solidFill>
              </a:rPr>
              <a:t>Word Count: 37 words</a:t>
            </a:r>
          </a:p>
        </p:txBody>
      </p:sp>
      <p:sp>
        <p:nvSpPr>
          <p:cNvPr id="23" name="TextBox 22">
            <a:extLst>
              <a:ext uri="{FF2B5EF4-FFF2-40B4-BE49-F238E27FC236}">
                <a16:creationId xmlns:a16="http://schemas.microsoft.com/office/drawing/2014/main" xmlns="" id="{8298638C-32CD-4283-A057-FD719D77C263}"/>
              </a:ext>
            </a:extLst>
          </p:cNvPr>
          <p:cNvSpPr txBox="1"/>
          <p:nvPr/>
        </p:nvSpPr>
        <p:spPr>
          <a:xfrm>
            <a:off x="1958180" y="3029888"/>
            <a:ext cx="1572675" cy="338554"/>
          </a:xfrm>
          <a:prstGeom prst="rect">
            <a:avLst/>
          </a:prstGeom>
          <a:noFill/>
        </p:spPr>
        <p:txBody>
          <a:bodyPr wrap="none" lIns="0" rtlCol="0">
            <a:spAutoFit/>
          </a:bodyPr>
          <a:lstStyle/>
          <a:p>
            <a:pPr algn="ctr"/>
            <a:r>
              <a:rPr lang="en-US" sz="1600" b="1" dirty="0"/>
              <a:t>Meet the Team!</a:t>
            </a:r>
          </a:p>
        </p:txBody>
      </p:sp>
      <p:sp>
        <p:nvSpPr>
          <p:cNvPr id="24" name="TextBox 23">
            <a:extLst>
              <a:ext uri="{FF2B5EF4-FFF2-40B4-BE49-F238E27FC236}">
                <a16:creationId xmlns:a16="http://schemas.microsoft.com/office/drawing/2014/main" xmlns="" id="{28012AF0-7EE0-45D7-A97A-CDA43629D08C}"/>
              </a:ext>
            </a:extLst>
          </p:cNvPr>
          <p:cNvSpPr txBox="1"/>
          <p:nvPr/>
        </p:nvSpPr>
        <p:spPr>
          <a:xfrm>
            <a:off x="1954542" y="4704820"/>
            <a:ext cx="1572675" cy="338554"/>
          </a:xfrm>
          <a:prstGeom prst="rect">
            <a:avLst/>
          </a:prstGeom>
          <a:noFill/>
        </p:spPr>
        <p:txBody>
          <a:bodyPr wrap="none" lIns="0" rtlCol="0">
            <a:spAutoFit/>
          </a:bodyPr>
          <a:lstStyle/>
          <a:p>
            <a:pPr algn="ctr"/>
            <a:r>
              <a:rPr lang="en-US" sz="1600" b="1" dirty="0"/>
              <a:t>Meet the Team!</a:t>
            </a:r>
          </a:p>
        </p:txBody>
      </p:sp>
      <p:sp>
        <p:nvSpPr>
          <p:cNvPr id="25" name="Freeform: Shape 209">
            <a:extLst>
              <a:ext uri="{FF2B5EF4-FFF2-40B4-BE49-F238E27FC236}">
                <a16:creationId xmlns:a16="http://schemas.microsoft.com/office/drawing/2014/main" xmlns="" id="{78A0E3BE-44C0-42B9-A45A-064F7B1B65A9}"/>
              </a:ext>
            </a:extLst>
          </p:cNvPr>
          <p:cNvSpPr/>
          <p:nvPr/>
        </p:nvSpPr>
        <p:spPr>
          <a:xfrm>
            <a:off x="2397906" y="5179359"/>
            <a:ext cx="268267" cy="320612"/>
          </a:xfrm>
          <a:custGeom>
            <a:avLst/>
            <a:gdLst>
              <a:gd name="connsiteX0" fmla="*/ 197644 w 390525"/>
              <a:gd name="connsiteY0" fmla="*/ 273844 h 466725"/>
              <a:gd name="connsiteX1" fmla="*/ 330993 w 390525"/>
              <a:gd name="connsiteY1" fmla="*/ 140494 h 466725"/>
              <a:gd name="connsiteX2" fmla="*/ 197644 w 390525"/>
              <a:gd name="connsiteY2" fmla="*/ 7144 h 466725"/>
              <a:gd name="connsiteX3" fmla="*/ 64294 w 390525"/>
              <a:gd name="connsiteY3" fmla="*/ 140494 h 466725"/>
              <a:gd name="connsiteX4" fmla="*/ 197644 w 390525"/>
              <a:gd name="connsiteY4" fmla="*/ 273844 h 466725"/>
              <a:gd name="connsiteX5" fmla="*/ 197644 w 390525"/>
              <a:gd name="connsiteY5" fmla="*/ 45244 h 466725"/>
              <a:gd name="connsiteX6" fmla="*/ 292893 w 390525"/>
              <a:gd name="connsiteY6" fmla="*/ 140494 h 466725"/>
              <a:gd name="connsiteX7" fmla="*/ 197644 w 390525"/>
              <a:gd name="connsiteY7" fmla="*/ 235744 h 466725"/>
              <a:gd name="connsiteX8" fmla="*/ 102394 w 390525"/>
              <a:gd name="connsiteY8" fmla="*/ 140494 h 466725"/>
              <a:gd name="connsiteX9" fmla="*/ 197644 w 390525"/>
              <a:gd name="connsiteY9" fmla="*/ 45244 h 466725"/>
              <a:gd name="connsiteX10" fmla="*/ 84582 w 390525"/>
              <a:gd name="connsiteY10" fmla="*/ 264319 h 466725"/>
              <a:gd name="connsiteX11" fmla="*/ 158210 w 390525"/>
              <a:gd name="connsiteY11" fmla="*/ 447675 h 466725"/>
              <a:gd name="connsiteX12" fmla="*/ 122872 w 390525"/>
              <a:gd name="connsiteY12" fmla="*/ 461867 h 466725"/>
              <a:gd name="connsiteX13" fmla="*/ 58769 w 390525"/>
              <a:gd name="connsiteY13" fmla="*/ 302419 h 466725"/>
              <a:gd name="connsiteX14" fmla="*/ 45244 w 390525"/>
              <a:gd name="connsiteY14" fmla="*/ 302419 h 466725"/>
              <a:gd name="connsiteX15" fmla="*/ 45244 w 390525"/>
              <a:gd name="connsiteY15" fmla="*/ 464344 h 466725"/>
              <a:gd name="connsiteX16" fmla="*/ 7144 w 390525"/>
              <a:gd name="connsiteY16" fmla="*/ 464344 h 466725"/>
              <a:gd name="connsiteX17" fmla="*/ 7144 w 390525"/>
              <a:gd name="connsiteY17" fmla="*/ 264319 h 466725"/>
              <a:gd name="connsiteX18" fmla="*/ 84582 w 390525"/>
              <a:gd name="connsiteY18" fmla="*/ 264319 h 466725"/>
              <a:gd name="connsiteX19" fmla="*/ 388143 w 390525"/>
              <a:gd name="connsiteY19" fmla="*/ 264319 h 466725"/>
              <a:gd name="connsiteX20" fmla="*/ 388143 w 390525"/>
              <a:gd name="connsiteY20" fmla="*/ 464344 h 466725"/>
              <a:gd name="connsiteX21" fmla="*/ 350043 w 390525"/>
              <a:gd name="connsiteY21" fmla="*/ 464344 h 466725"/>
              <a:gd name="connsiteX22" fmla="*/ 350043 w 390525"/>
              <a:gd name="connsiteY22" fmla="*/ 302419 h 466725"/>
              <a:gd name="connsiteX23" fmla="*/ 336518 w 390525"/>
              <a:gd name="connsiteY23" fmla="*/ 302419 h 466725"/>
              <a:gd name="connsiteX24" fmla="*/ 272510 w 390525"/>
              <a:gd name="connsiteY24" fmla="*/ 461963 h 466725"/>
              <a:gd name="connsiteX25" fmla="*/ 237172 w 390525"/>
              <a:gd name="connsiteY25" fmla="*/ 447770 h 466725"/>
              <a:gd name="connsiteX26" fmla="*/ 310705 w 390525"/>
              <a:gd name="connsiteY26" fmla="*/ 264319 h 466725"/>
              <a:gd name="connsiteX27" fmla="*/ 388143 w 390525"/>
              <a:gd name="connsiteY27" fmla="*/ 264319 h 466725"/>
              <a:gd name="connsiteX28" fmla="*/ 245268 w 390525"/>
              <a:gd name="connsiteY28" fmla="*/ 330994 h 466725"/>
              <a:gd name="connsiteX29" fmla="*/ 198787 w 390525"/>
              <a:gd name="connsiteY29" fmla="*/ 435769 h 466725"/>
              <a:gd name="connsiteX30" fmla="*/ 150019 w 390525"/>
              <a:gd name="connsiteY30" fmla="*/ 330994 h 466725"/>
              <a:gd name="connsiteX31" fmla="*/ 198787 w 390525"/>
              <a:gd name="connsiteY31" fmla="*/ 292894 h 466725"/>
              <a:gd name="connsiteX32" fmla="*/ 245268 w 390525"/>
              <a:gd name="connsiteY32" fmla="*/ 330994 h 4667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390525" h="466725">
                <a:moveTo>
                  <a:pt x="197644" y="273844"/>
                </a:moveTo>
                <a:cubicBezTo>
                  <a:pt x="271177" y="273844"/>
                  <a:pt x="330993" y="214027"/>
                  <a:pt x="330993" y="140494"/>
                </a:cubicBezTo>
                <a:cubicBezTo>
                  <a:pt x="330993" y="66961"/>
                  <a:pt x="271177" y="7144"/>
                  <a:pt x="197644" y="7144"/>
                </a:cubicBezTo>
                <a:cubicBezTo>
                  <a:pt x="124111" y="7144"/>
                  <a:pt x="64294" y="66961"/>
                  <a:pt x="64294" y="140494"/>
                </a:cubicBezTo>
                <a:cubicBezTo>
                  <a:pt x="64294" y="214027"/>
                  <a:pt x="124111" y="273844"/>
                  <a:pt x="197644" y="273844"/>
                </a:cubicBezTo>
                <a:close/>
                <a:moveTo>
                  <a:pt x="197644" y="45244"/>
                </a:moveTo>
                <a:cubicBezTo>
                  <a:pt x="250126" y="45244"/>
                  <a:pt x="292893" y="88011"/>
                  <a:pt x="292893" y="140494"/>
                </a:cubicBezTo>
                <a:cubicBezTo>
                  <a:pt x="292893" y="192977"/>
                  <a:pt x="250126" y="235744"/>
                  <a:pt x="197644" y="235744"/>
                </a:cubicBezTo>
                <a:cubicBezTo>
                  <a:pt x="145161" y="235744"/>
                  <a:pt x="102394" y="192977"/>
                  <a:pt x="102394" y="140494"/>
                </a:cubicBezTo>
                <a:cubicBezTo>
                  <a:pt x="102394" y="88011"/>
                  <a:pt x="145066" y="45244"/>
                  <a:pt x="197644" y="45244"/>
                </a:cubicBezTo>
                <a:close/>
                <a:moveTo>
                  <a:pt x="84582" y="264319"/>
                </a:moveTo>
                <a:lnTo>
                  <a:pt x="158210" y="447675"/>
                </a:lnTo>
                <a:lnTo>
                  <a:pt x="122872" y="461867"/>
                </a:lnTo>
                <a:lnTo>
                  <a:pt x="58769" y="302419"/>
                </a:lnTo>
                <a:lnTo>
                  <a:pt x="45244" y="302419"/>
                </a:lnTo>
                <a:lnTo>
                  <a:pt x="45244" y="464344"/>
                </a:lnTo>
                <a:lnTo>
                  <a:pt x="7144" y="464344"/>
                </a:lnTo>
                <a:lnTo>
                  <a:pt x="7144" y="264319"/>
                </a:lnTo>
                <a:lnTo>
                  <a:pt x="84582" y="264319"/>
                </a:lnTo>
                <a:close/>
                <a:moveTo>
                  <a:pt x="388143" y="264319"/>
                </a:moveTo>
                <a:lnTo>
                  <a:pt x="388143" y="464344"/>
                </a:lnTo>
                <a:lnTo>
                  <a:pt x="350043" y="464344"/>
                </a:lnTo>
                <a:lnTo>
                  <a:pt x="350043" y="302419"/>
                </a:lnTo>
                <a:lnTo>
                  <a:pt x="336518" y="302419"/>
                </a:lnTo>
                <a:lnTo>
                  <a:pt x="272510" y="461963"/>
                </a:lnTo>
                <a:lnTo>
                  <a:pt x="237172" y="447770"/>
                </a:lnTo>
                <a:lnTo>
                  <a:pt x="310705" y="264319"/>
                </a:lnTo>
                <a:lnTo>
                  <a:pt x="388143" y="264319"/>
                </a:lnTo>
                <a:close/>
                <a:moveTo>
                  <a:pt x="245268" y="330994"/>
                </a:moveTo>
                <a:lnTo>
                  <a:pt x="198787" y="435769"/>
                </a:lnTo>
                <a:lnTo>
                  <a:pt x="150019" y="330994"/>
                </a:lnTo>
                <a:lnTo>
                  <a:pt x="198787" y="292894"/>
                </a:lnTo>
                <a:lnTo>
                  <a:pt x="245268" y="330994"/>
                </a:lnTo>
                <a:close/>
              </a:path>
            </a:pathLst>
          </a:custGeom>
          <a:solidFill>
            <a:schemeClr val="tx1"/>
          </a:solidFill>
          <a:ln w="9525" cap="flat">
            <a:noFill/>
            <a:prstDash val="solid"/>
            <a:miter/>
          </a:ln>
        </p:spPr>
        <p:txBody>
          <a:bodyPr rtlCol="0" anchor="ctr"/>
          <a:lstStyle/>
          <a:p>
            <a:endParaRPr lang="en-US"/>
          </a:p>
        </p:txBody>
      </p:sp>
      <p:sp>
        <p:nvSpPr>
          <p:cNvPr id="26" name="Freeform: Shape 210">
            <a:extLst>
              <a:ext uri="{FF2B5EF4-FFF2-40B4-BE49-F238E27FC236}">
                <a16:creationId xmlns:a16="http://schemas.microsoft.com/office/drawing/2014/main" xmlns="" id="{9B25689B-B9F8-4EDB-B2CB-9011B8392FAA}"/>
              </a:ext>
            </a:extLst>
          </p:cNvPr>
          <p:cNvSpPr/>
          <p:nvPr/>
        </p:nvSpPr>
        <p:spPr>
          <a:xfrm>
            <a:off x="3126498" y="5198084"/>
            <a:ext cx="268267" cy="320612"/>
          </a:xfrm>
          <a:custGeom>
            <a:avLst/>
            <a:gdLst>
              <a:gd name="connsiteX0" fmla="*/ 197644 w 390525"/>
              <a:gd name="connsiteY0" fmla="*/ 273844 h 466725"/>
              <a:gd name="connsiteX1" fmla="*/ 330994 w 390525"/>
              <a:gd name="connsiteY1" fmla="*/ 140494 h 466725"/>
              <a:gd name="connsiteX2" fmla="*/ 197644 w 390525"/>
              <a:gd name="connsiteY2" fmla="*/ 7144 h 466725"/>
              <a:gd name="connsiteX3" fmla="*/ 64294 w 390525"/>
              <a:gd name="connsiteY3" fmla="*/ 140494 h 466725"/>
              <a:gd name="connsiteX4" fmla="*/ 197644 w 390525"/>
              <a:gd name="connsiteY4" fmla="*/ 273844 h 466725"/>
              <a:gd name="connsiteX5" fmla="*/ 197644 w 390525"/>
              <a:gd name="connsiteY5" fmla="*/ 45244 h 466725"/>
              <a:gd name="connsiteX6" fmla="*/ 292894 w 390525"/>
              <a:gd name="connsiteY6" fmla="*/ 140494 h 466725"/>
              <a:gd name="connsiteX7" fmla="*/ 197644 w 390525"/>
              <a:gd name="connsiteY7" fmla="*/ 235744 h 466725"/>
              <a:gd name="connsiteX8" fmla="*/ 102394 w 390525"/>
              <a:gd name="connsiteY8" fmla="*/ 140494 h 466725"/>
              <a:gd name="connsiteX9" fmla="*/ 197644 w 390525"/>
              <a:gd name="connsiteY9" fmla="*/ 45244 h 466725"/>
              <a:gd name="connsiteX10" fmla="*/ 388144 w 390525"/>
              <a:gd name="connsiteY10" fmla="*/ 264319 h 466725"/>
              <a:gd name="connsiteX11" fmla="*/ 388144 w 390525"/>
              <a:gd name="connsiteY11" fmla="*/ 464344 h 466725"/>
              <a:gd name="connsiteX12" fmla="*/ 350044 w 390525"/>
              <a:gd name="connsiteY12" fmla="*/ 464344 h 466725"/>
              <a:gd name="connsiteX13" fmla="*/ 350044 w 390525"/>
              <a:gd name="connsiteY13" fmla="*/ 302419 h 466725"/>
              <a:gd name="connsiteX14" fmla="*/ 302133 w 390525"/>
              <a:gd name="connsiteY14" fmla="*/ 302419 h 466725"/>
              <a:gd name="connsiteX15" fmla="*/ 197644 w 390525"/>
              <a:gd name="connsiteY15" fmla="*/ 462820 h 466725"/>
              <a:gd name="connsiteX16" fmla="*/ 93155 w 390525"/>
              <a:gd name="connsiteY16" fmla="*/ 302419 h 466725"/>
              <a:gd name="connsiteX17" fmla="*/ 45244 w 390525"/>
              <a:gd name="connsiteY17" fmla="*/ 302419 h 466725"/>
              <a:gd name="connsiteX18" fmla="*/ 45244 w 390525"/>
              <a:gd name="connsiteY18" fmla="*/ 464344 h 466725"/>
              <a:gd name="connsiteX19" fmla="*/ 7144 w 390525"/>
              <a:gd name="connsiteY19" fmla="*/ 464344 h 466725"/>
              <a:gd name="connsiteX20" fmla="*/ 7144 w 390525"/>
              <a:gd name="connsiteY20" fmla="*/ 264319 h 466725"/>
              <a:gd name="connsiteX21" fmla="*/ 113729 w 390525"/>
              <a:gd name="connsiteY21" fmla="*/ 264319 h 466725"/>
              <a:gd name="connsiteX22" fmla="*/ 197644 w 390525"/>
              <a:gd name="connsiteY22" fmla="*/ 393097 h 466725"/>
              <a:gd name="connsiteX23" fmla="*/ 281559 w 390525"/>
              <a:gd name="connsiteY23" fmla="*/ 264319 h 466725"/>
              <a:gd name="connsiteX24" fmla="*/ 388144 w 390525"/>
              <a:gd name="connsiteY24" fmla="*/ 264319 h 4667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390525" h="466725">
                <a:moveTo>
                  <a:pt x="197644" y="273844"/>
                </a:moveTo>
                <a:cubicBezTo>
                  <a:pt x="271176" y="273844"/>
                  <a:pt x="330994" y="214027"/>
                  <a:pt x="330994" y="140494"/>
                </a:cubicBezTo>
                <a:cubicBezTo>
                  <a:pt x="330994" y="66961"/>
                  <a:pt x="271176" y="7144"/>
                  <a:pt x="197644" y="7144"/>
                </a:cubicBezTo>
                <a:cubicBezTo>
                  <a:pt x="124111" y="7144"/>
                  <a:pt x="64294" y="66961"/>
                  <a:pt x="64294" y="140494"/>
                </a:cubicBezTo>
                <a:cubicBezTo>
                  <a:pt x="64294" y="214027"/>
                  <a:pt x="124111" y="273844"/>
                  <a:pt x="197644" y="273844"/>
                </a:cubicBezTo>
                <a:close/>
                <a:moveTo>
                  <a:pt x="197644" y="45244"/>
                </a:moveTo>
                <a:cubicBezTo>
                  <a:pt x="250127" y="45244"/>
                  <a:pt x="292894" y="88011"/>
                  <a:pt x="292894" y="140494"/>
                </a:cubicBezTo>
                <a:cubicBezTo>
                  <a:pt x="292894" y="192977"/>
                  <a:pt x="250127" y="235744"/>
                  <a:pt x="197644" y="235744"/>
                </a:cubicBezTo>
                <a:cubicBezTo>
                  <a:pt x="145161" y="235744"/>
                  <a:pt x="102394" y="192977"/>
                  <a:pt x="102394" y="140494"/>
                </a:cubicBezTo>
                <a:cubicBezTo>
                  <a:pt x="102394" y="88011"/>
                  <a:pt x="145161" y="45244"/>
                  <a:pt x="197644" y="45244"/>
                </a:cubicBezTo>
                <a:close/>
                <a:moveTo>
                  <a:pt x="388144" y="264319"/>
                </a:moveTo>
                <a:lnTo>
                  <a:pt x="388144" y="464344"/>
                </a:lnTo>
                <a:lnTo>
                  <a:pt x="350044" y="464344"/>
                </a:lnTo>
                <a:lnTo>
                  <a:pt x="350044" y="302419"/>
                </a:lnTo>
                <a:lnTo>
                  <a:pt x="302133" y="302419"/>
                </a:lnTo>
                <a:lnTo>
                  <a:pt x="197644" y="462820"/>
                </a:lnTo>
                <a:lnTo>
                  <a:pt x="93155" y="302419"/>
                </a:lnTo>
                <a:lnTo>
                  <a:pt x="45244" y="302419"/>
                </a:lnTo>
                <a:lnTo>
                  <a:pt x="45244" y="464344"/>
                </a:lnTo>
                <a:lnTo>
                  <a:pt x="7144" y="464344"/>
                </a:lnTo>
                <a:lnTo>
                  <a:pt x="7144" y="264319"/>
                </a:lnTo>
                <a:lnTo>
                  <a:pt x="113729" y="264319"/>
                </a:lnTo>
                <a:lnTo>
                  <a:pt x="197644" y="393097"/>
                </a:lnTo>
                <a:lnTo>
                  <a:pt x="281559" y="264319"/>
                </a:lnTo>
                <a:lnTo>
                  <a:pt x="388144" y="264319"/>
                </a:lnTo>
                <a:close/>
              </a:path>
            </a:pathLst>
          </a:custGeom>
          <a:solidFill>
            <a:schemeClr val="tx1"/>
          </a:solidFill>
          <a:ln w="9525" cap="flat">
            <a:noFill/>
            <a:prstDash val="solid"/>
            <a:miter/>
          </a:ln>
        </p:spPr>
        <p:txBody>
          <a:bodyPr rtlCol="0" anchor="ctr"/>
          <a:lstStyle/>
          <a:p>
            <a:endParaRPr lang="en-US" dirty="0"/>
          </a:p>
        </p:txBody>
      </p:sp>
      <p:sp>
        <p:nvSpPr>
          <p:cNvPr id="27" name="Freeform: Shape 211">
            <a:extLst>
              <a:ext uri="{FF2B5EF4-FFF2-40B4-BE49-F238E27FC236}">
                <a16:creationId xmlns:a16="http://schemas.microsoft.com/office/drawing/2014/main" xmlns="" id="{298B1015-1649-493B-84FF-26BD3B471F64}"/>
              </a:ext>
            </a:extLst>
          </p:cNvPr>
          <p:cNvSpPr/>
          <p:nvPr/>
        </p:nvSpPr>
        <p:spPr>
          <a:xfrm>
            <a:off x="3855090" y="5198084"/>
            <a:ext cx="268267" cy="320612"/>
          </a:xfrm>
          <a:custGeom>
            <a:avLst/>
            <a:gdLst>
              <a:gd name="connsiteX0" fmla="*/ 197454 w 390525"/>
              <a:gd name="connsiteY0" fmla="*/ 273844 h 466725"/>
              <a:gd name="connsiteX1" fmla="*/ 330804 w 390525"/>
              <a:gd name="connsiteY1" fmla="*/ 140494 h 466725"/>
              <a:gd name="connsiteX2" fmla="*/ 197454 w 390525"/>
              <a:gd name="connsiteY2" fmla="*/ 7144 h 466725"/>
              <a:gd name="connsiteX3" fmla="*/ 64104 w 390525"/>
              <a:gd name="connsiteY3" fmla="*/ 140494 h 466725"/>
              <a:gd name="connsiteX4" fmla="*/ 197454 w 390525"/>
              <a:gd name="connsiteY4" fmla="*/ 273844 h 466725"/>
              <a:gd name="connsiteX5" fmla="*/ 197454 w 390525"/>
              <a:gd name="connsiteY5" fmla="*/ 45244 h 466725"/>
              <a:gd name="connsiteX6" fmla="*/ 292704 w 390525"/>
              <a:gd name="connsiteY6" fmla="*/ 140494 h 466725"/>
              <a:gd name="connsiteX7" fmla="*/ 197454 w 390525"/>
              <a:gd name="connsiteY7" fmla="*/ 235744 h 466725"/>
              <a:gd name="connsiteX8" fmla="*/ 102204 w 390525"/>
              <a:gd name="connsiteY8" fmla="*/ 140494 h 466725"/>
              <a:gd name="connsiteX9" fmla="*/ 197454 w 390525"/>
              <a:gd name="connsiteY9" fmla="*/ 45244 h 466725"/>
              <a:gd name="connsiteX10" fmla="*/ 387954 w 390525"/>
              <a:gd name="connsiteY10" fmla="*/ 264319 h 466725"/>
              <a:gd name="connsiteX11" fmla="*/ 387954 w 390525"/>
              <a:gd name="connsiteY11" fmla="*/ 464344 h 466725"/>
              <a:gd name="connsiteX12" fmla="*/ 349854 w 390525"/>
              <a:gd name="connsiteY12" fmla="*/ 464344 h 466725"/>
              <a:gd name="connsiteX13" fmla="*/ 349854 w 390525"/>
              <a:gd name="connsiteY13" fmla="*/ 302419 h 466725"/>
              <a:gd name="connsiteX14" fmla="*/ 316421 w 390525"/>
              <a:gd name="connsiteY14" fmla="*/ 302419 h 466725"/>
              <a:gd name="connsiteX15" fmla="*/ 339186 w 390525"/>
              <a:gd name="connsiteY15" fmla="*/ 388715 h 466725"/>
              <a:gd name="connsiteX16" fmla="*/ 262414 w 390525"/>
              <a:gd name="connsiteY16" fmla="*/ 363188 h 466725"/>
              <a:gd name="connsiteX17" fmla="*/ 197549 w 390525"/>
              <a:gd name="connsiteY17" fmla="*/ 462820 h 466725"/>
              <a:gd name="connsiteX18" fmla="*/ 132684 w 390525"/>
              <a:gd name="connsiteY18" fmla="*/ 363188 h 466725"/>
              <a:gd name="connsiteX19" fmla="*/ 55912 w 390525"/>
              <a:gd name="connsiteY19" fmla="*/ 388715 h 466725"/>
              <a:gd name="connsiteX20" fmla="*/ 78677 w 390525"/>
              <a:gd name="connsiteY20" fmla="*/ 302419 h 466725"/>
              <a:gd name="connsiteX21" fmla="*/ 45244 w 390525"/>
              <a:gd name="connsiteY21" fmla="*/ 302419 h 466725"/>
              <a:gd name="connsiteX22" fmla="*/ 45244 w 390525"/>
              <a:gd name="connsiteY22" fmla="*/ 464344 h 466725"/>
              <a:gd name="connsiteX23" fmla="*/ 7144 w 390525"/>
              <a:gd name="connsiteY23" fmla="*/ 464344 h 466725"/>
              <a:gd name="connsiteX24" fmla="*/ 7144 w 390525"/>
              <a:gd name="connsiteY24" fmla="*/ 264319 h 466725"/>
              <a:gd name="connsiteX25" fmla="*/ 128207 w 390525"/>
              <a:gd name="connsiteY25" fmla="*/ 264319 h 466725"/>
              <a:gd name="connsiteX26" fmla="*/ 110776 w 390525"/>
              <a:gd name="connsiteY26" fmla="*/ 330422 h 466725"/>
              <a:gd name="connsiteX27" fmla="*/ 148686 w 390525"/>
              <a:gd name="connsiteY27" fmla="*/ 317849 h 466725"/>
              <a:gd name="connsiteX28" fmla="*/ 197739 w 390525"/>
              <a:gd name="connsiteY28" fmla="*/ 393097 h 466725"/>
              <a:gd name="connsiteX29" fmla="*/ 246793 w 390525"/>
              <a:gd name="connsiteY29" fmla="*/ 317849 h 466725"/>
              <a:gd name="connsiteX30" fmla="*/ 284702 w 390525"/>
              <a:gd name="connsiteY30" fmla="*/ 330422 h 466725"/>
              <a:gd name="connsiteX31" fmla="*/ 266986 w 390525"/>
              <a:gd name="connsiteY31" fmla="*/ 264319 h 466725"/>
              <a:gd name="connsiteX32" fmla="*/ 387954 w 390525"/>
              <a:gd name="connsiteY32" fmla="*/ 264319 h 4667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390525" h="466725">
                <a:moveTo>
                  <a:pt x="197454" y="273844"/>
                </a:moveTo>
                <a:cubicBezTo>
                  <a:pt x="270986" y="273844"/>
                  <a:pt x="330804" y="214027"/>
                  <a:pt x="330804" y="140494"/>
                </a:cubicBezTo>
                <a:cubicBezTo>
                  <a:pt x="330804" y="66961"/>
                  <a:pt x="270986" y="7144"/>
                  <a:pt x="197454" y="7144"/>
                </a:cubicBezTo>
                <a:cubicBezTo>
                  <a:pt x="123920" y="7144"/>
                  <a:pt x="64104" y="66961"/>
                  <a:pt x="64104" y="140494"/>
                </a:cubicBezTo>
                <a:cubicBezTo>
                  <a:pt x="64104" y="214027"/>
                  <a:pt x="123920" y="273844"/>
                  <a:pt x="197454" y="273844"/>
                </a:cubicBezTo>
                <a:close/>
                <a:moveTo>
                  <a:pt x="197454" y="45244"/>
                </a:moveTo>
                <a:cubicBezTo>
                  <a:pt x="249936" y="45244"/>
                  <a:pt x="292704" y="88011"/>
                  <a:pt x="292704" y="140494"/>
                </a:cubicBezTo>
                <a:cubicBezTo>
                  <a:pt x="292704" y="192977"/>
                  <a:pt x="249936" y="235744"/>
                  <a:pt x="197454" y="235744"/>
                </a:cubicBezTo>
                <a:cubicBezTo>
                  <a:pt x="144971" y="235744"/>
                  <a:pt x="102204" y="192977"/>
                  <a:pt x="102204" y="140494"/>
                </a:cubicBezTo>
                <a:cubicBezTo>
                  <a:pt x="102204" y="88011"/>
                  <a:pt x="144971" y="45244"/>
                  <a:pt x="197454" y="45244"/>
                </a:cubicBezTo>
                <a:close/>
                <a:moveTo>
                  <a:pt x="387954" y="264319"/>
                </a:moveTo>
                <a:lnTo>
                  <a:pt x="387954" y="464344"/>
                </a:lnTo>
                <a:lnTo>
                  <a:pt x="349854" y="464344"/>
                </a:lnTo>
                <a:lnTo>
                  <a:pt x="349854" y="302419"/>
                </a:lnTo>
                <a:lnTo>
                  <a:pt x="316421" y="302419"/>
                </a:lnTo>
                <a:lnTo>
                  <a:pt x="339186" y="388715"/>
                </a:lnTo>
                <a:lnTo>
                  <a:pt x="262414" y="363188"/>
                </a:lnTo>
                <a:lnTo>
                  <a:pt x="197549" y="462820"/>
                </a:lnTo>
                <a:lnTo>
                  <a:pt x="132684" y="363188"/>
                </a:lnTo>
                <a:lnTo>
                  <a:pt x="55912" y="388715"/>
                </a:lnTo>
                <a:lnTo>
                  <a:pt x="78677" y="302419"/>
                </a:lnTo>
                <a:lnTo>
                  <a:pt x="45244" y="302419"/>
                </a:lnTo>
                <a:lnTo>
                  <a:pt x="45244" y="464344"/>
                </a:lnTo>
                <a:lnTo>
                  <a:pt x="7144" y="464344"/>
                </a:lnTo>
                <a:lnTo>
                  <a:pt x="7144" y="264319"/>
                </a:lnTo>
                <a:lnTo>
                  <a:pt x="128207" y="264319"/>
                </a:lnTo>
                <a:lnTo>
                  <a:pt x="110776" y="330422"/>
                </a:lnTo>
                <a:lnTo>
                  <a:pt x="148686" y="317849"/>
                </a:lnTo>
                <a:lnTo>
                  <a:pt x="197739" y="393097"/>
                </a:lnTo>
                <a:lnTo>
                  <a:pt x="246793" y="317849"/>
                </a:lnTo>
                <a:lnTo>
                  <a:pt x="284702" y="330422"/>
                </a:lnTo>
                <a:lnTo>
                  <a:pt x="266986" y="264319"/>
                </a:lnTo>
                <a:lnTo>
                  <a:pt x="387954" y="264319"/>
                </a:lnTo>
                <a:close/>
              </a:path>
            </a:pathLst>
          </a:custGeom>
          <a:solidFill>
            <a:schemeClr val="tx1"/>
          </a:solidFill>
          <a:ln w="9525" cap="flat">
            <a:noFill/>
            <a:prstDash val="solid"/>
            <a:miter/>
          </a:ln>
        </p:spPr>
        <p:txBody>
          <a:bodyPr rtlCol="0" anchor="ctr"/>
          <a:lstStyle/>
          <a:p>
            <a:endParaRPr lang="en-US"/>
          </a:p>
        </p:txBody>
      </p:sp>
      <p:sp>
        <p:nvSpPr>
          <p:cNvPr id="28" name="Freeform: Shape 209">
            <a:extLst>
              <a:ext uri="{FF2B5EF4-FFF2-40B4-BE49-F238E27FC236}">
                <a16:creationId xmlns:a16="http://schemas.microsoft.com/office/drawing/2014/main" xmlns="" id="{C67FF274-E23B-4A9D-B751-AE69A4501278}"/>
              </a:ext>
            </a:extLst>
          </p:cNvPr>
          <p:cNvSpPr/>
          <p:nvPr/>
        </p:nvSpPr>
        <p:spPr>
          <a:xfrm>
            <a:off x="2476919" y="3393353"/>
            <a:ext cx="268267" cy="320612"/>
          </a:xfrm>
          <a:custGeom>
            <a:avLst/>
            <a:gdLst>
              <a:gd name="connsiteX0" fmla="*/ 197644 w 390525"/>
              <a:gd name="connsiteY0" fmla="*/ 273844 h 466725"/>
              <a:gd name="connsiteX1" fmla="*/ 330993 w 390525"/>
              <a:gd name="connsiteY1" fmla="*/ 140494 h 466725"/>
              <a:gd name="connsiteX2" fmla="*/ 197644 w 390525"/>
              <a:gd name="connsiteY2" fmla="*/ 7144 h 466725"/>
              <a:gd name="connsiteX3" fmla="*/ 64294 w 390525"/>
              <a:gd name="connsiteY3" fmla="*/ 140494 h 466725"/>
              <a:gd name="connsiteX4" fmla="*/ 197644 w 390525"/>
              <a:gd name="connsiteY4" fmla="*/ 273844 h 466725"/>
              <a:gd name="connsiteX5" fmla="*/ 197644 w 390525"/>
              <a:gd name="connsiteY5" fmla="*/ 45244 h 466725"/>
              <a:gd name="connsiteX6" fmla="*/ 292893 w 390525"/>
              <a:gd name="connsiteY6" fmla="*/ 140494 h 466725"/>
              <a:gd name="connsiteX7" fmla="*/ 197644 w 390525"/>
              <a:gd name="connsiteY7" fmla="*/ 235744 h 466725"/>
              <a:gd name="connsiteX8" fmla="*/ 102394 w 390525"/>
              <a:gd name="connsiteY8" fmla="*/ 140494 h 466725"/>
              <a:gd name="connsiteX9" fmla="*/ 197644 w 390525"/>
              <a:gd name="connsiteY9" fmla="*/ 45244 h 466725"/>
              <a:gd name="connsiteX10" fmla="*/ 84582 w 390525"/>
              <a:gd name="connsiteY10" fmla="*/ 264319 h 466725"/>
              <a:gd name="connsiteX11" fmla="*/ 158210 w 390525"/>
              <a:gd name="connsiteY11" fmla="*/ 447675 h 466725"/>
              <a:gd name="connsiteX12" fmla="*/ 122872 w 390525"/>
              <a:gd name="connsiteY12" fmla="*/ 461867 h 466725"/>
              <a:gd name="connsiteX13" fmla="*/ 58769 w 390525"/>
              <a:gd name="connsiteY13" fmla="*/ 302419 h 466725"/>
              <a:gd name="connsiteX14" fmla="*/ 45244 w 390525"/>
              <a:gd name="connsiteY14" fmla="*/ 302419 h 466725"/>
              <a:gd name="connsiteX15" fmla="*/ 45244 w 390525"/>
              <a:gd name="connsiteY15" fmla="*/ 464344 h 466725"/>
              <a:gd name="connsiteX16" fmla="*/ 7144 w 390525"/>
              <a:gd name="connsiteY16" fmla="*/ 464344 h 466725"/>
              <a:gd name="connsiteX17" fmla="*/ 7144 w 390525"/>
              <a:gd name="connsiteY17" fmla="*/ 264319 h 466725"/>
              <a:gd name="connsiteX18" fmla="*/ 84582 w 390525"/>
              <a:gd name="connsiteY18" fmla="*/ 264319 h 466725"/>
              <a:gd name="connsiteX19" fmla="*/ 388143 w 390525"/>
              <a:gd name="connsiteY19" fmla="*/ 264319 h 466725"/>
              <a:gd name="connsiteX20" fmla="*/ 388143 w 390525"/>
              <a:gd name="connsiteY20" fmla="*/ 464344 h 466725"/>
              <a:gd name="connsiteX21" fmla="*/ 350043 w 390525"/>
              <a:gd name="connsiteY21" fmla="*/ 464344 h 466725"/>
              <a:gd name="connsiteX22" fmla="*/ 350043 w 390525"/>
              <a:gd name="connsiteY22" fmla="*/ 302419 h 466725"/>
              <a:gd name="connsiteX23" fmla="*/ 336518 w 390525"/>
              <a:gd name="connsiteY23" fmla="*/ 302419 h 466725"/>
              <a:gd name="connsiteX24" fmla="*/ 272510 w 390525"/>
              <a:gd name="connsiteY24" fmla="*/ 461963 h 466725"/>
              <a:gd name="connsiteX25" fmla="*/ 237172 w 390525"/>
              <a:gd name="connsiteY25" fmla="*/ 447770 h 466725"/>
              <a:gd name="connsiteX26" fmla="*/ 310705 w 390525"/>
              <a:gd name="connsiteY26" fmla="*/ 264319 h 466725"/>
              <a:gd name="connsiteX27" fmla="*/ 388143 w 390525"/>
              <a:gd name="connsiteY27" fmla="*/ 264319 h 466725"/>
              <a:gd name="connsiteX28" fmla="*/ 245268 w 390525"/>
              <a:gd name="connsiteY28" fmla="*/ 330994 h 466725"/>
              <a:gd name="connsiteX29" fmla="*/ 198787 w 390525"/>
              <a:gd name="connsiteY29" fmla="*/ 435769 h 466725"/>
              <a:gd name="connsiteX30" fmla="*/ 150019 w 390525"/>
              <a:gd name="connsiteY30" fmla="*/ 330994 h 466725"/>
              <a:gd name="connsiteX31" fmla="*/ 198787 w 390525"/>
              <a:gd name="connsiteY31" fmla="*/ 292894 h 466725"/>
              <a:gd name="connsiteX32" fmla="*/ 245268 w 390525"/>
              <a:gd name="connsiteY32" fmla="*/ 330994 h 4667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390525" h="466725">
                <a:moveTo>
                  <a:pt x="197644" y="273844"/>
                </a:moveTo>
                <a:cubicBezTo>
                  <a:pt x="271177" y="273844"/>
                  <a:pt x="330993" y="214027"/>
                  <a:pt x="330993" y="140494"/>
                </a:cubicBezTo>
                <a:cubicBezTo>
                  <a:pt x="330993" y="66961"/>
                  <a:pt x="271177" y="7144"/>
                  <a:pt x="197644" y="7144"/>
                </a:cubicBezTo>
                <a:cubicBezTo>
                  <a:pt x="124111" y="7144"/>
                  <a:pt x="64294" y="66961"/>
                  <a:pt x="64294" y="140494"/>
                </a:cubicBezTo>
                <a:cubicBezTo>
                  <a:pt x="64294" y="214027"/>
                  <a:pt x="124111" y="273844"/>
                  <a:pt x="197644" y="273844"/>
                </a:cubicBezTo>
                <a:close/>
                <a:moveTo>
                  <a:pt x="197644" y="45244"/>
                </a:moveTo>
                <a:cubicBezTo>
                  <a:pt x="250126" y="45244"/>
                  <a:pt x="292893" y="88011"/>
                  <a:pt x="292893" y="140494"/>
                </a:cubicBezTo>
                <a:cubicBezTo>
                  <a:pt x="292893" y="192977"/>
                  <a:pt x="250126" y="235744"/>
                  <a:pt x="197644" y="235744"/>
                </a:cubicBezTo>
                <a:cubicBezTo>
                  <a:pt x="145161" y="235744"/>
                  <a:pt x="102394" y="192977"/>
                  <a:pt x="102394" y="140494"/>
                </a:cubicBezTo>
                <a:cubicBezTo>
                  <a:pt x="102394" y="88011"/>
                  <a:pt x="145066" y="45244"/>
                  <a:pt x="197644" y="45244"/>
                </a:cubicBezTo>
                <a:close/>
                <a:moveTo>
                  <a:pt x="84582" y="264319"/>
                </a:moveTo>
                <a:lnTo>
                  <a:pt x="158210" y="447675"/>
                </a:lnTo>
                <a:lnTo>
                  <a:pt x="122872" y="461867"/>
                </a:lnTo>
                <a:lnTo>
                  <a:pt x="58769" y="302419"/>
                </a:lnTo>
                <a:lnTo>
                  <a:pt x="45244" y="302419"/>
                </a:lnTo>
                <a:lnTo>
                  <a:pt x="45244" y="464344"/>
                </a:lnTo>
                <a:lnTo>
                  <a:pt x="7144" y="464344"/>
                </a:lnTo>
                <a:lnTo>
                  <a:pt x="7144" y="264319"/>
                </a:lnTo>
                <a:lnTo>
                  <a:pt x="84582" y="264319"/>
                </a:lnTo>
                <a:close/>
                <a:moveTo>
                  <a:pt x="388143" y="264319"/>
                </a:moveTo>
                <a:lnTo>
                  <a:pt x="388143" y="464344"/>
                </a:lnTo>
                <a:lnTo>
                  <a:pt x="350043" y="464344"/>
                </a:lnTo>
                <a:lnTo>
                  <a:pt x="350043" y="302419"/>
                </a:lnTo>
                <a:lnTo>
                  <a:pt x="336518" y="302419"/>
                </a:lnTo>
                <a:lnTo>
                  <a:pt x="272510" y="461963"/>
                </a:lnTo>
                <a:lnTo>
                  <a:pt x="237172" y="447770"/>
                </a:lnTo>
                <a:lnTo>
                  <a:pt x="310705" y="264319"/>
                </a:lnTo>
                <a:lnTo>
                  <a:pt x="388143" y="264319"/>
                </a:lnTo>
                <a:close/>
                <a:moveTo>
                  <a:pt x="245268" y="330994"/>
                </a:moveTo>
                <a:lnTo>
                  <a:pt x="198787" y="435769"/>
                </a:lnTo>
                <a:lnTo>
                  <a:pt x="150019" y="330994"/>
                </a:lnTo>
                <a:lnTo>
                  <a:pt x="198787" y="292894"/>
                </a:lnTo>
                <a:lnTo>
                  <a:pt x="245268" y="330994"/>
                </a:lnTo>
                <a:close/>
              </a:path>
            </a:pathLst>
          </a:custGeom>
          <a:solidFill>
            <a:schemeClr val="tx1"/>
          </a:solidFill>
          <a:ln w="9525" cap="flat">
            <a:noFill/>
            <a:prstDash val="solid"/>
            <a:miter/>
          </a:ln>
        </p:spPr>
        <p:txBody>
          <a:bodyPr rtlCol="0" anchor="ctr"/>
          <a:lstStyle/>
          <a:p>
            <a:endParaRPr lang="en-US"/>
          </a:p>
        </p:txBody>
      </p:sp>
      <p:sp>
        <p:nvSpPr>
          <p:cNvPr id="29" name="Freeform: Shape 210">
            <a:extLst>
              <a:ext uri="{FF2B5EF4-FFF2-40B4-BE49-F238E27FC236}">
                <a16:creationId xmlns:a16="http://schemas.microsoft.com/office/drawing/2014/main" xmlns="" id="{EBAA8505-FD80-445C-AE8E-AC9C4FAE2146}"/>
              </a:ext>
            </a:extLst>
          </p:cNvPr>
          <p:cNvSpPr/>
          <p:nvPr/>
        </p:nvSpPr>
        <p:spPr>
          <a:xfrm>
            <a:off x="3114226" y="3253462"/>
            <a:ext cx="268267" cy="320612"/>
          </a:xfrm>
          <a:custGeom>
            <a:avLst/>
            <a:gdLst>
              <a:gd name="connsiteX0" fmla="*/ 197644 w 390525"/>
              <a:gd name="connsiteY0" fmla="*/ 273844 h 466725"/>
              <a:gd name="connsiteX1" fmla="*/ 330994 w 390525"/>
              <a:gd name="connsiteY1" fmla="*/ 140494 h 466725"/>
              <a:gd name="connsiteX2" fmla="*/ 197644 w 390525"/>
              <a:gd name="connsiteY2" fmla="*/ 7144 h 466725"/>
              <a:gd name="connsiteX3" fmla="*/ 64294 w 390525"/>
              <a:gd name="connsiteY3" fmla="*/ 140494 h 466725"/>
              <a:gd name="connsiteX4" fmla="*/ 197644 w 390525"/>
              <a:gd name="connsiteY4" fmla="*/ 273844 h 466725"/>
              <a:gd name="connsiteX5" fmla="*/ 197644 w 390525"/>
              <a:gd name="connsiteY5" fmla="*/ 45244 h 466725"/>
              <a:gd name="connsiteX6" fmla="*/ 292894 w 390525"/>
              <a:gd name="connsiteY6" fmla="*/ 140494 h 466725"/>
              <a:gd name="connsiteX7" fmla="*/ 197644 w 390525"/>
              <a:gd name="connsiteY7" fmla="*/ 235744 h 466725"/>
              <a:gd name="connsiteX8" fmla="*/ 102394 w 390525"/>
              <a:gd name="connsiteY8" fmla="*/ 140494 h 466725"/>
              <a:gd name="connsiteX9" fmla="*/ 197644 w 390525"/>
              <a:gd name="connsiteY9" fmla="*/ 45244 h 466725"/>
              <a:gd name="connsiteX10" fmla="*/ 388144 w 390525"/>
              <a:gd name="connsiteY10" fmla="*/ 264319 h 466725"/>
              <a:gd name="connsiteX11" fmla="*/ 388144 w 390525"/>
              <a:gd name="connsiteY11" fmla="*/ 464344 h 466725"/>
              <a:gd name="connsiteX12" fmla="*/ 350044 w 390525"/>
              <a:gd name="connsiteY12" fmla="*/ 464344 h 466725"/>
              <a:gd name="connsiteX13" fmla="*/ 350044 w 390525"/>
              <a:gd name="connsiteY13" fmla="*/ 302419 h 466725"/>
              <a:gd name="connsiteX14" fmla="*/ 302133 w 390525"/>
              <a:gd name="connsiteY14" fmla="*/ 302419 h 466725"/>
              <a:gd name="connsiteX15" fmla="*/ 197644 w 390525"/>
              <a:gd name="connsiteY15" fmla="*/ 462820 h 466725"/>
              <a:gd name="connsiteX16" fmla="*/ 93155 w 390525"/>
              <a:gd name="connsiteY16" fmla="*/ 302419 h 466725"/>
              <a:gd name="connsiteX17" fmla="*/ 45244 w 390525"/>
              <a:gd name="connsiteY17" fmla="*/ 302419 h 466725"/>
              <a:gd name="connsiteX18" fmla="*/ 45244 w 390525"/>
              <a:gd name="connsiteY18" fmla="*/ 464344 h 466725"/>
              <a:gd name="connsiteX19" fmla="*/ 7144 w 390525"/>
              <a:gd name="connsiteY19" fmla="*/ 464344 h 466725"/>
              <a:gd name="connsiteX20" fmla="*/ 7144 w 390525"/>
              <a:gd name="connsiteY20" fmla="*/ 264319 h 466725"/>
              <a:gd name="connsiteX21" fmla="*/ 113729 w 390525"/>
              <a:gd name="connsiteY21" fmla="*/ 264319 h 466725"/>
              <a:gd name="connsiteX22" fmla="*/ 197644 w 390525"/>
              <a:gd name="connsiteY22" fmla="*/ 393097 h 466725"/>
              <a:gd name="connsiteX23" fmla="*/ 281559 w 390525"/>
              <a:gd name="connsiteY23" fmla="*/ 264319 h 466725"/>
              <a:gd name="connsiteX24" fmla="*/ 388144 w 390525"/>
              <a:gd name="connsiteY24" fmla="*/ 264319 h 4667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390525" h="466725">
                <a:moveTo>
                  <a:pt x="197644" y="273844"/>
                </a:moveTo>
                <a:cubicBezTo>
                  <a:pt x="271176" y="273844"/>
                  <a:pt x="330994" y="214027"/>
                  <a:pt x="330994" y="140494"/>
                </a:cubicBezTo>
                <a:cubicBezTo>
                  <a:pt x="330994" y="66961"/>
                  <a:pt x="271176" y="7144"/>
                  <a:pt x="197644" y="7144"/>
                </a:cubicBezTo>
                <a:cubicBezTo>
                  <a:pt x="124111" y="7144"/>
                  <a:pt x="64294" y="66961"/>
                  <a:pt x="64294" y="140494"/>
                </a:cubicBezTo>
                <a:cubicBezTo>
                  <a:pt x="64294" y="214027"/>
                  <a:pt x="124111" y="273844"/>
                  <a:pt x="197644" y="273844"/>
                </a:cubicBezTo>
                <a:close/>
                <a:moveTo>
                  <a:pt x="197644" y="45244"/>
                </a:moveTo>
                <a:cubicBezTo>
                  <a:pt x="250127" y="45244"/>
                  <a:pt x="292894" y="88011"/>
                  <a:pt x="292894" y="140494"/>
                </a:cubicBezTo>
                <a:cubicBezTo>
                  <a:pt x="292894" y="192977"/>
                  <a:pt x="250127" y="235744"/>
                  <a:pt x="197644" y="235744"/>
                </a:cubicBezTo>
                <a:cubicBezTo>
                  <a:pt x="145161" y="235744"/>
                  <a:pt x="102394" y="192977"/>
                  <a:pt x="102394" y="140494"/>
                </a:cubicBezTo>
                <a:cubicBezTo>
                  <a:pt x="102394" y="88011"/>
                  <a:pt x="145161" y="45244"/>
                  <a:pt x="197644" y="45244"/>
                </a:cubicBezTo>
                <a:close/>
                <a:moveTo>
                  <a:pt x="388144" y="264319"/>
                </a:moveTo>
                <a:lnTo>
                  <a:pt x="388144" y="464344"/>
                </a:lnTo>
                <a:lnTo>
                  <a:pt x="350044" y="464344"/>
                </a:lnTo>
                <a:lnTo>
                  <a:pt x="350044" y="302419"/>
                </a:lnTo>
                <a:lnTo>
                  <a:pt x="302133" y="302419"/>
                </a:lnTo>
                <a:lnTo>
                  <a:pt x="197644" y="462820"/>
                </a:lnTo>
                <a:lnTo>
                  <a:pt x="93155" y="302419"/>
                </a:lnTo>
                <a:lnTo>
                  <a:pt x="45244" y="302419"/>
                </a:lnTo>
                <a:lnTo>
                  <a:pt x="45244" y="464344"/>
                </a:lnTo>
                <a:lnTo>
                  <a:pt x="7144" y="464344"/>
                </a:lnTo>
                <a:lnTo>
                  <a:pt x="7144" y="264319"/>
                </a:lnTo>
                <a:lnTo>
                  <a:pt x="113729" y="264319"/>
                </a:lnTo>
                <a:lnTo>
                  <a:pt x="197644" y="393097"/>
                </a:lnTo>
                <a:lnTo>
                  <a:pt x="281559" y="264319"/>
                </a:lnTo>
                <a:lnTo>
                  <a:pt x="388144" y="264319"/>
                </a:lnTo>
                <a:close/>
              </a:path>
            </a:pathLst>
          </a:custGeom>
          <a:solidFill>
            <a:schemeClr val="tx1"/>
          </a:solidFill>
          <a:ln w="9525" cap="flat">
            <a:noFill/>
            <a:prstDash val="solid"/>
            <a:miter/>
          </a:ln>
        </p:spPr>
        <p:txBody>
          <a:bodyPr rtlCol="0" anchor="ctr"/>
          <a:lstStyle/>
          <a:p>
            <a:endParaRPr lang="en-US" dirty="0"/>
          </a:p>
        </p:txBody>
      </p:sp>
      <p:sp>
        <p:nvSpPr>
          <p:cNvPr id="30" name="Freeform: Shape 211">
            <a:extLst>
              <a:ext uri="{FF2B5EF4-FFF2-40B4-BE49-F238E27FC236}">
                <a16:creationId xmlns:a16="http://schemas.microsoft.com/office/drawing/2014/main" xmlns="" id="{E3AFE50B-C951-40BE-A239-ED2A73A17CE7}"/>
              </a:ext>
            </a:extLst>
          </p:cNvPr>
          <p:cNvSpPr/>
          <p:nvPr/>
        </p:nvSpPr>
        <p:spPr>
          <a:xfrm>
            <a:off x="2137253" y="3368442"/>
            <a:ext cx="268267" cy="320612"/>
          </a:xfrm>
          <a:custGeom>
            <a:avLst/>
            <a:gdLst>
              <a:gd name="connsiteX0" fmla="*/ 197454 w 390525"/>
              <a:gd name="connsiteY0" fmla="*/ 273844 h 466725"/>
              <a:gd name="connsiteX1" fmla="*/ 330804 w 390525"/>
              <a:gd name="connsiteY1" fmla="*/ 140494 h 466725"/>
              <a:gd name="connsiteX2" fmla="*/ 197454 w 390525"/>
              <a:gd name="connsiteY2" fmla="*/ 7144 h 466725"/>
              <a:gd name="connsiteX3" fmla="*/ 64104 w 390525"/>
              <a:gd name="connsiteY3" fmla="*/ 140494 h 466725"/>
              <a:gd name="connsiteX4" fmla="*/ 197454 w 390525"/>
              <a:gd name="connsiteY4" fmla="*/ 273844 h 466725"/>
              <a:gd name="connsiteX5" fmla="*/ 197454 w 390525"/>
              <a:gd name="connsiteY5" fmla="*/ 45244 h 466725"/>
              <a:gd name="connsiteX6" fmla="*/ 292704 w 390525"/>
              <a:gd name="connsiteY6" fmla="*/ 140494 h 466725"/>
              <a:gd name="connsiteX7" fmla="*/ 197454 w 390525"/>
              <a:gd name="connsiteY7" fmla="*/ 235744 h 466725"/>
              <a:gd name="connsiteX8" fmla="*/ 102204 w 390525"/>
              <a:gd name="connsiteY8" fmla="*/ 140494 h 466725"/>
              <a:gd name="connsiteX9" fmla="*/ 197454 w 390525"/>
              <a:gd name="connsiteY9" fmla="*/ 45244 h 466725"/>
              <a:gd name="connsiteX10" fmla="*/ 387954 w 390525"/>
              <a:gd name="connsiteY10" fmla="*/ 264319 h 466725"/>
              <a:gd name="connsiteX11" fmla="*/ 387954 w 390525"/>
              <a:gd name="connsiteY11" fmla="*/ 464344 h 466725"/>
              <a:gd name="connsiteX12" fmla="*/ 349854 w 390525"/>
              <a:gd name="connsiteY12" fmla="*/ 464344 h 466725"/>
              <a:gd name="connsiteX13" fmla="*/ 349854 w 390525"/>
              <a:gd name="connsiteY13" fmla="*/ 302419 h 466725"/>
              <a:gd name="connsiteX14" fmla="*/ 316421 w 390525"/>
              <a:gd name="connsiteY14" fmla="*/ 302419 h 466725"/>
              <a:gd name="connsiteX15" fmla="*/ 339186 w 390525"/>
              <a:gd name="connsiteY15" fmla="*/ 388715 h 466725"/>
              <a:gd name="connsiteX16" fmla="*/ 262414 w 390525"/>
              <a:gd name="connsiteY16" fmla="*/ 363188 h 466725"/>
              <a:gd name="connsiteX17" fmla="*/ 197549 w 390525"/>
              <a:gd name="connsiteY17" fmla="*/ 462820 h 466725"/>
              <a:gd name="connsiteX18" fmla="*/ 132684 w 390525"/>
              <a:gd name="connsiteY18" fmla="*/ 363188 h 466725"/>
              <a:gd name="connsiteX19" fmla="*/ 55912 w 390525"/>
              <a:gd name="connsiteY19" fmla="*/ 388715 h 466725"/>
              <a:gd name="connsiteX20" fmla="*/ 78677 w 390525"/>
              <a:gd name="connsiteY20" fmla="*/ 302419 h 466725"/>
              <a:gd name="connsiteX21" fmla="*/ 45244 w 390525"/>
              <a:gd name="connsiteY21" fmla="*/ 302419 h 466725"/>
              <a:gd name="connsiteX22" fmla="*/ 45244 w 390525"/>
              <a:gd name="connsiteY22" fmla="*/ 464344 h 466725"/>
              <a:gd name="connsiteX23" fmla="*/ 7144 w 390525"/>
              <a:gd name="connsiteY23" fmla="*/ 464344 h 466725"/>
              <a:gd name="connsiteX24" fmla="*/ 7144 w 390525"/>
              <a:gd name="connsiteY24" fmla="*/ 264319 h 466725"/>
              <a:gd name="connsiteX25" fmla="*/ 128207 w 390525"/>
              <a:gd name="connsiteY25" fmla="*/ 264319 h 466725"/>
              <a:gd name="connsiteX26" fmla="*/ 110776 w 390525"/>
              <a:gd name="connsiteY26" fmla="*/ 330422 h 466725"/>
              <a:gd name="connsiteX27" fmla="*/ 148686 w 390525"/>
              <a:gd name="connsiteY27" fmla="*/ 317849 h 466725"/>
              <a:gd name="connsiteX28" fmla="*/ 197739 w 390525"/>
              <a:gd name="connsiteY28" fmla="*/ 393097 h 466725"/>
              <a:gd name="connsiteX29" fmla="*/ 246793 w 390525"/>
              <a:gd name="connsiteY29" fmla="*/ 317849 h 466725"/>
              <a:gd name="connsiteX30" fmla="*/ 284702 w 390525"/>
              <a:gd name="connsiteY30" fmla="*/ 330422 h 466725"/>
              <a:gd name="connsiteX31" fmla="*/ 266986 w 390525"/>
              <a:gd name="connsiteY31" fmla="*/ 264319 h 466725"/>
              <a:gd name="connsiteX32" fmla="*/ 387954 w 390525"/>
              <a:gd name="connsiteY32" fmla="*/ 264319 h 4667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390525" h="466725">
                <a:moveTo>
                  <a:pt x="197454" y="273844"/>
                </a:moveTo>
                <a:cubicBezTo>
                  <a:pt x="270986" y="273844"/>
                  <a:pt x="330804" y="214027"/>
                  <a:pt x="330804" y="140494"/>
                </a:cubicBezTo>
                <a:cubicBezTo>
                  <a:pt x="330804" y="66961"/>
                  <a:pt x="270986" y="7144"/>
                  <a:pt x="197454" y="7144"/>
                </a:cubicBezTo>
                <a:cubicBezTo>
                  <a:pt x="123920" y="7144"/>
                  <a:pt x="64104" y="66961"/>
                  <a:pt x="64104" y="140494"/>
                </a:cubicBezTo>
                <a:cubicBezTo>
                  <a:pt x="64104" y="214027"/>
                  <a:pt x="123920" y="273844"/>
                  <a:pt x="197454" y="273844"/>
                </a:cubicBezTo>
                <a:close/>
                <a:moveTo>
                  <a:pt x="197454" y="45244"/>
                </a:moveTo>
                <a:cubicBezTo>
                  <a:pt x="249936" y="45244"/>
                  <a:pt x="292704" y="88011"/>
                  <a:pt x="292704" y="140494"/>
                </a:cubicBezTo>
                <a:cubicBezTo>
                  <a:pt x="292704" y="192977"/>
                  <a:pt x="249936" y="235744"/>
                  <a:pt x="197454" y="235744"/>
                </a:cubicBezTo>
                <a:cubicBezTo>
                  <a:pt x="144971" y="235744"/>
                  <a:pt x="102204" y="192977"/>
                  <a:pt x="102204" y="140494"/>
                </a:cubicBezTo>
                <a:cubicBezTo>
                  <a:pt x="102204" y="88011"/>
                  <a:pt x="144971" y="45244"/>
                  <a:pt x="197454" y="45244"/>
                </a:cubicBezTo>
                <a:close/>
                <a:moveTo>
                  <a:pt x="387954" y="264319"/>
                </a:moveTo>
                <a:lnTo>
                  <a:pt x="387954" y="464344"/>
                </a:lnTo>
                <a:lnTo>
                  <a:pt x="349854" y="464344"/>
                </a:lnTo>
                <a:lnTo>
                  <a:pt x="349854" y="302419"/>
                </a:lnTo>
                <a:lnTo>
                  <a:pt x="316421" y="302419"/>
                </a:lnTo>
                <a:lnTo>
                  <a:pt x="339186" y="388715"/>
                </a:lnTo>
                <a:lnTo>
                  <a:pt x="262414" y="363188"/>
                </a:lnTo>
                <a:lnTo>
                  <a:pt x="197549" y="462820"/>
                </a:lnTo>
                <a:lnTo>
                  <a:pt x="132684" y="363188"/>
                </a:lnTo>
                <a:lnTo>
                  <a:pt x="55912" y="388715"/>
                </a:lnTo>
                <a:lnTo>
                  <a:pt x="78677" y="302419"/>
                </a:lnTo>
                <a:lnTo>
                  <a:pt x="45244" y="302419"/>
                </a:lnTo>
                <a:lnTo>
                  <a:pt x="45244" y="464344"/>
                </a:lnTo>
                <a:lnTo>
                  <a:pt x="7144" y="464344"/>
                </a:lnTo>
                <a:lnTo>
                  <a:pt x="7144" y="264319"/>
                </a:lnTo>
                <a:lnTo>
                  <a:pt x="128207" y="264319"/>
                </a:lnTo>
                <a:lnTo>
                  <a:pt x="110776" y="330422"/>
                </a:lnTo>
                <a:lnTo>
                  <a:pt x="148686" y="317849"/>
                </a:lnTo>
                <a:lnTo>
                  <a:pt x="197739" y="393097"/>
                </a:lnTo>
                <a:lnTo>
                  <a:pt x="246793" y="317849"/>
                </a:lnTo>
                <a:lnTo>
                  <a:pt x="284702" y="330422"/>
                </a:lnTo>
                <a:lnTo>
                  <a:pt x="266986" y="264319"/>
                </a:lnTo>
                <a:lnTo>
                  <a:pt x="387954" y="264319"/>
                </a:lnTo>
                <a:close/>
              </a:path>
            </a:pathLst>
          </a:custGeom>
          <a:solidFill>
            <a:schemeClr val="tx1"/>
          </a:solidFill>
          <a:ln w="9525" cap="flat">
            <a:noFill/>
            <a:prstDash val="solid"/>
            <a:miter/>
          </a:ln>
        </p:spPr>
        <p:txBody>
          <a:bodyPr rtlCol="0" anchor="ctr"/>
          <a:lstStyle/>
          <a:p>
            <a:endParaRPr lang="en-US"/>
          </a:p>
        </p:txBody>
      </p:sp>
      <p:pic>
        <p:nvPicPr>
          <p:cNvPr id="31" name="Picture 30">
            <a:extLst>
              <a:ext uri="{FF2B5EF4-FFF2-40B4-BE49-F238E27FC236}">
                <a16:creationId xmlns:a16="http://schemas.microsoft.com/office/drawing/2014/main" xmlns="" id="{C3E0B44D-C074-4572-B56C-44C9D50F79EA}"/>
              </a:ext>
            </a:extLst>
          </p:cNvPr>
          <p:cNvPicPr>
            <a:picLocks noChangeAspect="1"/>
          </p:cNvPicPr>
          <p:nvPr/>
        </p:nvPicPr>
        <p:blipFill>
          <a:blip r:embed="rId4"/>
          <a:stretch>
            <a:fillRect/>
          </a:stretch>
        </p:blipFill>
        <p:spPr>
          <a:xfrm>
            <a:off x="3345423" y="3629039"/>
            <a:ext cx="507831" cy="289926"/>
          </a:xfrm>
          <a:prstGeom prst="rect">
            <a:avLst/>
          </a:prstGeom>
        </p:spPr>
      </p:pic>
      <p:pic>
        <p:nvPicPr>
          <p:cNvPr id="32" name="Picture 31">
            <a:extLst>
              <a:ext uri="{FF2B5EF4-FFF2-40B4-BE49-F238E27FC236}">
                <a16:creationId xmlns:a16="http://schemas.microsoft.com/office/drawing/2014/main" xmlns="" id="{34A2065E-8178-4BD2-B5DE-12E720BF81AD}"/>
              </a:ext>
            </a:extLst>
          </p:cNvPr>
          <p:cNvPicPr>
            <a:picLocks noChangeAspect="1"/>
          </p:cNvPicPr>
          <p:nvPr/>
        </p:nvPicPr>
        <p:blipFill>
          <a:blip r:embed="rId5"/>
          <a:stretch>
            <a:fillRect/>
          </a:stretch>
        </p:blipFill>
        <p:spPr>
          <a:xfrm>
            <a:off x="1987386" y="3774922"/>
            <a:ext cx="507831" cy="338554"/>
          </a:xfrm>
          <a:prstGeom prst="rect">
            <a:avLst/>
          </a:prstGeom>
        </p:spPr>
      </p:pic>
      <p:pic>
        <p:nvPicPr>
          <p:cNvPr id="33" name="Picture 32">
            <a:extLst>
              <a:ext uri="{FF2B5EF4-FFF2-40B4-BE49-F238E27FC236}">
                <a16:creationId xmlns:a16="http://schemas.microsoft.com/office/drawing/2014/main" xmlns="" id="{068AD836-5AEE-489F-B3B0-724CD644AB54}"/>
              </a:ext>
            </a:extLst>
          </p:cNvPr>
          <p:cNvPicPr>
            <a:picLocks noChangeAspect="1"/>
          </p:cNvPicPr>
          <p:nvPr/>
        </p:nvPicPr>
        <p:blipFill>
          <a:blip r:embed="rId6"/>
          <a:stretch>
            <a:fillRect/>
          </a:stretch>
        </p:blipFill>
        <p:spPr>
          <a:xfrm>
            <a:off x="2721083" y="3786498"/>
            <a:ext cx="338650" cy="338650"/>
          </a:xfrm>
          <a:prstGeom prst="rect">
            <a:avLst/>
          </a:prstGeom>
        </p:spPr>
      </p:pic>
    </p:spTree>
    <p:extLst>
      <p:ext uri="{BB962C8B-B14F-4D97-AF65-F5344CB8AC3E}">
        <p14:creationId xmlns:p14="http://schemas.microsoft.com/office/powerpoint/2010/main" val="382476906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xmlns="" id="{BB4BBAFF-1FE9-4B2A-80FF-45592F72ECA0}"/>
              </a:ext>
            </a:extLst>
          </p:cNvPr>
          <p:cNvSpPr>
            <a:spLocks noGrp="1"/>
          </p:cNvSpPr>
          <p:nvPr>
            <p:ph type="title"/>
          </p:nvPr>
        </p:nvSpPr>
        <p:spPr/>
        <p:txBody>
          <a:bodyPr/>
          <a:lstStyle/>
          <a:p>
            <a:r>
              <a:rPr lang="en-US" dirty="0"/>
              <a:t>Check 2 (All Messages): Optimize for Mobile</a:t>
            </a:r>
          </a:p>
        </p:txBody>
      </p:sp>
      <p:sp>
        <p:nvSpPr>
          <p:cNvPr id="26" name="Content Placeholder 3">
            <a:extLst>
              <a:ext uri="{FF2B5EF4-FFF2-40B4-BE49-F238E27FC236}">
                <a16:creationId xmlns:a16="http://schemas.microsoft.com/office/drawing/2014/main" xmlns="" id="{348D5D3D-8836-4DD5-BBAB-9FC589782C69}"/>
              </a:ext>
            </a:extLst>
          </p:cNvPr>
          <p:cNvSpPr txBox="1">
            <a:spLocks/>
          </p:cNvSpPr>
          <p:nvPr/>
        </p:nvSpPr>
        <p:spPr>
          <a:xfrm>
            <a:off x="300509" y="1101817"/>
            <a:ext cx="11589391" cy="1431658"/>
          </a:xfrm>
          <a:prstGeom prst="rect">
            <a:avLst/>
          </a:prstGeom>
          <a:solidFill>
            <a:schemeClr val="bg1">
              <a:lumMod val="95000"/>
            </a:schemeClr>
          </a:solidFill>
        </p:spPr>
        <p:txBody>
          <a:bodyPr lIns="182880" tIns="182880" rIns="182880" bIns="182880"/>
          <a:lstStyle>
            <a:lvl1pPr marL="228600" indent="-228600" algn="l" defTabSz="914400" rtl="0" eaLnBrk="1" latinLnBrk="0" hangingPunct="1">
              <a:lnSpc>
                <a:spcPct val="100000"/>
              </a:lnSpc>
              <a:spcBef>
                <a:spcPts val="0"/>
              </a:spcBef>
              <a:spcAft>
                <a:spcPts val="1200"/>
              </a:spcAft>
              <a:buClrTx/>
              <a:buSzPct val="100000"/>
              <a:buFont typeface="Arial" panose="020B0604020202020204" pitchFamily="34" charset="0"/>
              <a:buChar char="•"/>
              <a:defRPr sz="2400" kern="1200">
                <a:solidFill>
                  <a:schemeClr val="tx1"/>
                </a:solidFill>
                <a:latin typeface="+mn-lt"/>
                <a:ea typeface="+mn-ea"/>
                <a:cs typeface="+mn-cs"/>
              </a:defRPr>
            </a:lvl1pPr>
            <a:lvl2pPr marL="548640" indent="-228600" algn="l" defTabSz="914400" rtl="0" eaLnBrk="1" latinLnBrk="0" hangingPunct="1">
              <a:lnSpc>
                <a:spcPct val="100000"/>
              </a:lnSpc>
              <a:spcBef>
                <a:spcPts val="0"/>
              </a:spcBef>
              <a:spcAft>
                <a:spcPts val="1200"/>
              </a:spcAft>
              <a:buSzPct val="90000"/>
              <a:buFont typeface="Arial" panose="020B0604020202020204" pitchFamily="34" charset="0"/>
              <a:buChar char="–"/>
              <a:defRPr sz="2400" kern="1200">
                <a:solidFill>
                  <a:schemeClr val="tx1"/>
                </a:solidFill>
                <a:latin typeface="+mn-lt"/>
                <a:ea typeface="+mn-ea"/>
                <a:cs typeface="+mn-cs"/>
              </a:defRPr>
            </a:lvl2pPr>
            <a:lvl3pPr marL="777240" indent="-228600" algn="l" defTabSz="914400" rtl="0" eaLnBrk="1" latinLnBrk="0" hangingPunct="1">
              <a:lnSpc>
                <a:spcPct val="100000"/>
              </a:lnSpc>
              <a:spcBef>
                <a:spcPts val="0"/>
              </a:spcBef>
              <a:spcAft>
                <a:spcPts val="1200"/>
              </a:spcAft>
              <a:buSzPct val="100000"/>
              <a:buFont typeface="Arial" panose="020B0604020202020204" pitchFamily="34" charset="0"/>
              <a:buChar char="•"/>
              <a:defRPr sz="2400" kern="1200">
                <a:solidFill>
                  <a:schemeClr val="tx1"/>
                </a:solidFill>
                <a:latin typeface="+mn-lt"/>
                <a:ea typeface="+mn-ea"/>
                <a:cs typeface="+mn-cs"/>
              </a:defRPr>
            </a:lvl3pPr>
            <a:lvl4pPr marL="1051560" indent="-228600" algn="l" defTabSz="914400" rtl="0" eaLnBrk="1" latinLnBrk="0" hangingPunct="1">
              <a:lnSpc>
                <a:spcPct val="100000"/>
              </a:lnSpc>
              <a:spcBef>
                <a:spcPts val="0"/>
              </a:spcBef>
              <a:spcAft>
                <a:spcPts val="1200"/>
              </a:spcAft>
              <a:buSzPct val="90000"/>
              <a:buFont typeface="Arial" panose="020B0604020202020204" pitchFamily="34" charset="0"/>
              <a:buChar char="–"/>
              <a:defRPr sz="2400" kern="1200">
                <a:solidFill>
                  <a:schemeClr val="tx1"/>
                </a:solidFill>
                <a:latin typeface="+mn-lt"/>
                <a:ea typeface="+mn-ea"/>
                <a:cs typeface="+mn-cs"/>
              </a:defRPr>
            </a:lvl4pPr>
            <a:lvl5pPr marL="1280160" indent="-228600" algn="l" defTabSz="914400" rtl="0" eaLnBrk="1" latinLnBrk="0" hangingPunct="1">
              <a:lnSpc>
                <a:spcPct val="100000"/>
              </a:lnSpc>
              <a:spcBef>
                <a:spcPts val="0"/>
              </a:spcBef>
              <a:spcAft>
                <a:spcPts val="1200"/>
              </a:spcAft>
              <a:buSzPct val="100000"/>
              <a:buFont typeface="Arial" panose="020B0604020202020204" pitchFamily="34" charset="0"/>
              <a:buChar char="•"/>
              <a:defRPr sz="2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800" b="1" dirty="0"/>
              <a:t>Is critical information presented in a mobile-friendly way? </a:t>
            </a:r>
            <a:r>
              <a:rPr lang="en-US" sz="1800" dirty="0"/>
              <a:t>Gartner research shows that 81% of users report reading email on mobile. Additionally, nearly all meeting and conference platforms are mobile compatible. Critical information should be placed at the top of the message and emphasized to reduce the need for scrolling by mobile users.</a:t>
            </a:r>
            <a:endParaRPr lang="en-US" sz="1800" b="1" dirty="0"/>
          </a:p>
        </p:txBody>
      </p:sp>
      <p:sp>
        <p:nvSpPr>
          <p:cNvPr id="27" name="Rectangle: Rounded Corners 26">
            <a:extLst>
              <a:ext uri="{FF2B5EF4-FFF2-40B4-BE49-F238E27FC236}">
                <a16:creationId xmlns:a16="http://schemas.microsoft.com/office/drawing/2014/main" xmlns="" id="{CEE57202-753D-42AF-8A90-358248BF8BEE}"/>
              </a:ext>
            </a:extLst>
          </p:cNvPr>
          <p:cNvSpPr/>
          <p:nvPr/>
        </p:nvSpPr>
        <p:spPr>
          <a:xfrm>
            <a:off x="3345423" y="2930999"/>
            <a:ext cx="2045460" cy="3242481"/>
          </a:xfrm>
          <a:prstGeom prst="round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pic>
        <p:nvPicPr>
          <p:cNvPr id="28" name="Picture 27">
            <a:extLst>
              <a:ext uri="{FF2B5EF4-FFF2-40B4-BE49-F238E27FC236}">
                <a16:creationId xmlns:a16="http://schemas.microsoft.com/office/drawing/2014/main" xmlns="" id="{3160EC2F-DCFD-4230-A97C-1B0049500774}"/>
              </a:ext>
            </a:extLst>
          </p:cNvPr>
          <p:cNvPicPr>
            <a:picLocks noChangeAspect="1"/>
          </p:cNvPicPr>
          <p:nvPr/>
        </p:nvPicPr>
        <p:blipFill>
          <a:blip r:embed="rId3"/>
          <a:stretch>
            <a:fillRect/>
          </a:stretch>
        </p:blipFill>
        <p:spPr>
          <a:xfrm>
            <a:off x="3464977" y="3438114"/>
            <a:ext cx="1826589" cy="2196255"/>
          </a:xfrm>
          <a:prstGeom prst="rect">
            <a:avLst/>
          </a:prstGeom>
        </p:spPr>
      </p:pic>
      <p:sp>
        <p:nvSpPr>
          <p:cNvPr id="29" name="Freeform: Shape 174">
            <a:extLst>
              <a:ext uri="{FF2B5EF4-FFF2-40B4-BE49-F238E27FC236}">
                <a16:creationId xmlns:a16="http://schemas.microsoft.com/office/drawing/2014/main" xmlns="" id="{A43690B0-3EC1-40D2-A026-A8B5EADE93A5}"/>
              </a:ext>
            </a:extLst>
          </p:cNvPr>
          <p:cNvSpPr/>
          <p:nvPr/>
        </p:nvSpPr>
        <p:spPr>
          <a:xfrm>
            <a:off x="6801119" y="3057022"/>
            <a:ext cx="371978" cy="371978"/>
          </a:xfrm>
          <a:custGeom>
            <a:avLst/>
            <a:gdLst>
              <a:gd name="connsiteX0" fmla="*/ 376809 w 542925"/>
              <a:gd name="connsiteY0" fmla="*/ 176022 h 542925"/>
              <a:gd name="connsiteX1" fmla="*/ 405956 w 542925"/>
              <a:gd name="connsiteY1" fmla="*/ 200501 h 542925"/>
              <a:gd name="connsiteX2" fmla="*/ 251555 w 542925"/>
              <a:gd name="connsiteY2" fmla="*/ 384429 h 542925"/>
              <a:gd name="connsiteX3" fmla="*/ 144971 w 542925"/>
              <a:gd name="connsiteY3" fmla="*/ 294989 h 542925"/>
              <a:gd name="connsiteX4" fmla="*/ 169450 w 542925"/>
              <a:gd name="connsiteY4" fmla="*/ 265843 h 542925"/>
              <a:gd name="connsiteX5" fmla="*/ 246888 w 542925"/>
              <a:gd name="connsiteY5" fmla="*/ 330803 h 542925"/>
              <a:gd name="connsiteX6" fmla="*/ 376809 w 542925"/>
              <a:gd name="connsiteY6" fmla="*/ 176022 h 542925"/>
              <a:gd name="connsiteX7" fmla="*/ 540544 w 542925"/>
              <a:gd name="connsiteY7" fmla="*/ 273844 h 542925"/>
              <a:gd name="connsiteX8" fmla="*/ 273844 w 542925"/>
              <a:gd name="connsiteY8" fmla="*/ 540544 h 542925"/>
              <a:gd name="connsiteX9" fmla="*/ 7144 w 542925"/>
              <a:gd name="connsiteY9" fmla="*/ 273844 h 542925"/>
              <a:gd name="connsiteX10" fmla="*/ 273844 w 542925"/>
              <a:gd name="connsiteY10" fmla="*/ 7144 h 542925"/>
              <a:gd name="connsiteX11" fmla="*/ 540544 w 542925"/>
              <a:gd name="connsiteY11" fmla="*/ 273844 h 542925"/>
              <a:gd name="connsiteX12" fmla="*/ 502444 w 542925"/>
              <a:gd name="connsiteY12" fmla="*/ 273844 h 542925"/>
              <a:gd name="connsiteX13" fmla="*/ 273844 w 542925"/>
              <a:gd name="connsiteY13" fmla="*/ 45244 h 542925"/>
              <a:gd name="connsiteX14" fmla="*/ 45244 w 542925"/>
              <a:gd name="connsiteY14" fmla="*/ 273844 h 542925"/>
              <a:gd name="connsiteX15" fmla="*/ 273844 w 542925"/>
              <a:gd name="connsiteY15" fmla="*/ 502444 h 542925"/>
              <a:gd name="connsiteX16" fmla="*/ 502444 w 542925"/>
              <a:gd name="connsiteY16" fmla="*/ 273844 h 542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542925" h="542925">
                <a:moveTo>
                  <a:pt x="376809" y="176022"/>
                </a:moveTo>
                <a:lnTo>
                  <a:pt x="405956" y="200501"/>
                </a:lnTo>
                <a:lnTo>
                  <a:pt x="251555" y="384429"/>
                </a:lnTo>
                <a:lnTo>
                  <a:pt x="144971" y="294989"/>
                </a:lnTo>
                <a:lnTo>
                  <a:pt x="169450" y="265843"/>
                </a:lnTo>
                <a:lnTo>
                  <a:pt x="246888" y="330803"/>
                </a:lnTo>
                <a:lnTo>
                  <a:pt x="376809" y="176022"/>
                </a:lnTo>
                <a:close/>
                <a:moveTo>
                  <a:pt x="540544" y="273844"/>
                </a:moveTo>
                <a:cubicBezTo>
                  <a:pt x="540544" y="421100"/>
                  <a:pt x="421100" y="540544"/>
                  <a:pt x="273844" y="540544"/>
                </a:cubicBezTo>
                <a:cubicBezTo>
                  <a:pt x="126587" y="540544"/>
                  <a:pt x="7144" y="421100"/>
                  <a:pt x="7144" y="273844"/>
                </a:cubicBezTo>
                <a:cubicBezTo>
                  <a:pt x="7144" y="126587"/>
                  <a:pt x="126587" y="7144"/>
                  <a:pt x="273844" y="7144"/>
                </a:cubicBezTo>
                <a:cubicBezTo>
                  <a:pt x="421196" y="7144"/>
                  <a:pt x="540544" y="126587"/>
                  <a:pt x="540544" y="273844"/>
                </a:cubicBezTo>
                <a:close/>
                <a:moveTo>
                  <a:pt x="502444" y="273844"/>
                </a:moveTo>
                <a:cubicBezTo>
                  <a:pt x="502444" y="147828"/>
                  <a:pt x="399860" y="45244"/>
                  <a:pt x="273844" y="45244"/>
                </a:cubicBezTo>
                <a:cubicBezTo>
                  <a:pt x="147828" y="45244"/>
                  <a:pt x="45244" y="147828"/>
                  <a:pt x="45244" y="273844"/>
                </a:cubicBezTo>
                <a:cubicBezTo>
                  <a:pt x="45244" y="399860"/>
                  <a:pt x="147828" y="502444"/>
                  <a:pt x="273844" y="502444"/>
                </a:cubicBezTo>
                <a:cubicBezTo>
                  <a:pt x="399955" y="502444"/>
                  <a:pt x="502444" y="399860"/>
                  <a:pt x="502444" y="273844"/>
                </a:cubicBezTo>
                <a:close/>
              </a:path>
            </a:pathLst>
          </a:custGeom>
          <a:solidFill>
            <a:srgbClr val="00A76D"/>
          </a:solidFill>
          <a:ln w="9525" cap="flat">
            <a:noFill/>
            <a:prstDash val="solid"/>
            <a:miter/>
          </a:ln>
        </p:spPr>
        <p:txBody>
          <a:bodyPr rtlCol="0" anchor="ctr"/>
          <a:lstStyle/>
          <a:p>
            <a:endParaRPr lang="en-US"/>
          </a:p>
        </p:txBody>
      </p:sp>
      <p:sp>
        <p:nvSpPr>
          <p:cNvPr id="30" name="Freeform: Shape 241">
            <a:extLst>
              <a:ext uri="{FF2B5EF4-FFF2-40B4-BE49-F238E27FC236}">
                <a16:creationId xmlns:a16="http://schemas.microsoft.com/office/drawing/2014/main" xmlns="" id="{02EE3E40-AF55-4645-BD30-C62A1F421B10}"/>
              </a:ext>
            </a:extLst>
          </p:cNvPr>
          <p:cNvSpPr/>
          <p:nvPr/>
        </p:nvSpPr>
        <p:spPr>
          <a:xfrm>
            <a:off x="2470443" y="3018414"/>
            <a:ext cx="376383" cy="376383"/>
          </a:xfrm>
          <a:custGeom>
            <a:avLst/>
            <a:gdLst>
              <a:gd name="connsiteX0" fmla="*/ 273844 w 542925"/>
              <a:gd name="connsiteY0" fmla="*/ 7144 h 542925"/>
              <a:gd name="connsiteX1" fmla="*/ 7144 w 542925"/>
              <a:gd name="connsiteY1" fmla="*/ 273844 h 542925"/>
              <a:gd name="connsiteX2" fmla="*/ 273844 w 542925"/>
              <a:gd name="connsiteY2" fmla="*/ 540544 h 542925"/>
              <a:gd name="connsiteX3" fmla="*/ 540544 w 542925"/>
              <a:gd name="connsiteY3" fmla="*/ 273844 h 542925"/>
              <a:gd name="connsiteX4" fmla="*/ 273844 w 542925"/>
              <a:gd name="connsiteY4" fmla="*/ 7144 h 542925"/>
              <a:gd name="connsiteX5" fmla="*/ 273844 w 542925"/>
              <a:gd name="connsiteY5" fmla="*/ 502444 h 542925"/>
              <a:gd name="connsiteX6" fmla="*/ 45244 w 542925"/>
              <a:gd name="connsiteY6" fmla="*/ 273844 h 542925"/>
              <a:gd name="connsiteX7" fmla="*/ 273844 w 542925"/>
              <a:gd name="connsiteY7" fmla="*/ 45244 h 542925"/>
              <a:gd name="connsiteX8" fmla="*/ 502444 w 542925"/>
              <a:gd name="connsiteY8" fmla="*/ 273844 h 542925"/>
              <a:gd name="connsiteX9" fmla="*/ 273844 w 542925"/>
              <a:gd name="connsiteY9" fmla="*/ 502444 h 542925"/>
              <a:gd name="connsiteX10" fmla="*/ 401574 w 542925"/>
              <a:gd name="connsiteY10" fmla="*/ 172974 h 542925"/>
              <a:gd name="connsiteX11" fmla="*/ 300800 w 542925"/>
              <a:gd name="connsiteY11" fmla="*/ 273844 h 542925"/>
              <a:gd name="connsiteX12" fmla="*/ 401669 w 542925"/>
              <a:gd name="connsiteY12" fmla="*/ 374714 h 542925"/>
              <a:gd name="connsiteX13" fmla="*/ 374713 w 542925"/>
              <a:gd name="connsiteY13" fmla="*/ 401669 h 542925"/>
              <a:gd name="connsiteX14" fmla="*/ 273844 w 542925"/>
              <a:gd name="connsiteY14" fmla="*/ 300800 h 542925"/>
              <a:gd name="connsiteX15" fmla="*/ 172974 w 542925"/>
              <a:gd name="connsiteY15" fmla="*/ 401669 h 542925"/>
              <a:gd name="connsiteX16" fmla="*/ 146018 w 542925"/>
              <a:gd name="connsiteY16" fmla="*/ 374714 h 542925"/>
              <a:gd name="connsiteX17" fmla="*/ 246888 w 542925"/>
              <a:gd name="connsiteY17" fmla="*/ 273844 h 542925"/>
              <a:gd name="connsiteX18" fmla="*/ 146018 w 542925"/>
              <a:gd name="connsiteY18" fmla="*/ 172974 h 542925"/>
              <a:gd name="connsiteX19" fmla="*/ 172974 w 542925"/>
              <a:gd name="connsiteY19" fmla="*/ 146018 h 542925"/>
              <a:gd name="connsiteX20" fmla="*/ 273844 w 542925"/>
              <a:gd name="connsiteY20" fmla="*/ 246888 h 542925"/>
              <a:gd name="connsiteX21" fmla="*/ 374713 w 542925"/>
              <a:gd name="connsiteY21" fmla="*/ 146018 h 542925"/>
              <a:gd name="connsiteX22" fmla="*/ 401574 w 542925"/>
              <a:gd name="connsiteY22" fmla="*/ 172974 h 542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542925" h="542925">
                <a:moveTo>
                  <a:pt x="273844" y="7144"/>
                </a:moveTo>
                <a:cubicBezTo>
                  <a:pt x="126587" y="7144"/>
                  <a:pt x="7144" y="126587"/>
                  <a:pt x="7144" y="273844"/>
                </a:cubicBezTo>
                <a:cubicBezTo>
                  <a:pt x="7144" y="421100"/>
                  <a:pt x="126587" y="540544"/>
                  <a:pt x="273844" y="540544"/>
                </a:cubicBezTo>
                <a:cubicBezTo>
                  <a:pt x="421100" y="540544"/>
                  <a:pt x="540544" y="421100"/>
                  <a:pt x="540544" y="273844"/>
                </a:cubicBezTo>
                <a:cubicBezTo>
                  <a:pt x="540544" y="126587"/>
                  <a:pt x="421100" y="7144"/>
                  <a:pt x="273844" y="7144"/>
                </a:cubicBezTo>
                <a:close/>
                <a:moveTo>
                  <a:pt x="273844" y="502444"/>
                </a:moveTo>
                <a:cubicBezTo>
                  <a:pt x="147828" y="502444"/>
                  <a:pt x="45244" y="399860"/>
                  <a:pt x="45244" y="273844"/>
                </a:cubicBezTo>
                <a:cubicBezTo>
                  <a:pt x="45244" y="147828"/>
                  <a:pt x="147828" y="45244"/>
                  <a:pt x="273844" y="45244"/>
                </a:cubicBezTo>
                <a:cubicBezTo>
                  <a:pt x="399859" y="45244"/>
                  <a:pt x="502444" y="147828"/>
                  <a:pt x="502444" y="273844"/>
                </a:cubicBezTo>
                <a:cubicBezTo>
                  <a:pt x="502444" y="399860"/>
                  <a:pt x="399859" y="502444"/>
                  <a:pt x="273844" y="502444"/>
                </a:cubicBezTo>
                <a:close/>
                <a:moveTo>
                  <a:pt x="401574" y="172974"/>
                </a:moveTo>
                <a:lnTo>
                  <a:pt x="300800" y="273844"/>
                </a:lnTo>
                <a:lnTo>
                  <a:pt x="401669" y="374714"/>
                </a:lnTo>
                <a:lnTo>
                  <a:pt x="374713" y="401669"/>
                </a:lnTo>
                <a:lnTo>
                  <a:pt x="273844" y="300800"/>
                </a:lnTo>
                <a:lnTo>
                  <a:pt x="172974" y="401669"/>
                </a:lnTo>
                <a:lnTo>
                  <a:pt x="146018" y="374714"/>
                </a:lnTo>
                <a:lnTo>
                  <a:pt x="246888" y="273844"/>
                </a:lnTo>
                <a:lnTo>
                  <a:pt x="146018" y="172974"/>
                </a:lnTo>
                <a:lnTo>
                  <a:pt x="172974" y="146018"/>
                </a:lnTo>
                <a:lnTo>
                  <a:pt x="273844" y="246888"/>
                </a:lnTo>
                <a:lnTo>
                  <a:pt x="374713" y="146018"/>
                </a:lnTo>
                <a:lnTo>
                  <a:pt x="401574" y="172974"/>
                </a:lnTo>
                <a:close/>
              </a:path>
            </a:pathLst>
          </a:custGeom>
          <a:solidFill>
            <a:srgbClr val="DE0A01"/>
          </a:solidFill>
          <a:ln w="9525" cap="flat">
            <a:noFill/>
            <a:prstDash val="solid"/>
            <a:miter/>
          </a:ln>
        </p:spPr>
        <p:txBody>
          <a:bodyPr rtlCol="0" anchor="ctr"/>
          <a:lstStyle/>
          <a:p>
            <a:endParaRPr lang="en-US"/>
          </a:p>
        </p:txBody>
      </p:sp>
      <p:sp>
        <p:nvSpPr>
          <p:cNvPr id="31" name="Oval 30">
            <a:extLst>
              <a:ext uri="{FF2B5EF4-FFF2-40B4-BE49-F238E27FC236}">
                <a16:creationId xmlns:a16="http://schemas.microsoft.com/office/drawing/2014/main" xmlns="" id="{B2F32A14-E488-4E1A-96C2-C8296D8135A5}"/>
              </a:ext>
            </a:extLst>
          </p:cNvPr>
          <p:cNvSpPr/>
          <p:nvPr/>
        </p:nvSpPr>
        <p:spPr>
          <a:xfrm>
            <a:off x="4190875" y="5763199"/>
            <a:ext cx="376383" cy="327170"/>
          </a:xfrm>
          <a:prstGeom prst="ellipse">
            <a:avLst/>
          </a:prstGeom>
          <a:solidFill>
            <a:srgbClr val="D3D3D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32" name="Oval 31">
            <a:extLst>
              <a:ext uri="{FF2B5EF4-FFF2-40B4-BE49-F238E27FC236}">
                <a16:creationId xmlns:a16="http://schemas.microsoft.com/office/drawing/2014/main" xmlns="" id="{166797AE-0920-45C2-A8FB-C35CD2B23AC8}"/>
              </a:ext>
            </a:extLst>
          </p:cNvPr>
          <p:cNvSpPr/>
          <p:nvPr/>
        </p:nvSpPr>
        <p:spPr>
          <a:xfrm>
            <a:off x="3846632" y="3119598"/>
            <a:ext cx="154932" cy="155086"/>
          </a:xfrm>
          <a:prstGeom prst="ellipse">
            <a:avLst/>
          </a:prstGeom>
          <a:solidFill>
            <a:srgbClr val="D3D3D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33" name="Rectangle 32">
            <a:extLst>
              <a:ext uri="{FF2B5EF4-FFF2-40B4-BE49-F238E27FC236}">
                <a16:creationId xmlns:a16="http://schemas.microsoft.com/office/drawing/2014/main" xmlns="" id="{5DE64A5C-7E7E-48BE-9F7B-FAADA9DC4844}"/>
              </a:ext>
            </a:extLst>
          </p:cNvPr>
          <p:cNvSpPr/>
          <p:nvPr/>
        </p:nvSpPr>
        <p:spPr>
          <a:xfrm>
            <a:off x="4079846" y="3174281"/>
            <a:ext cx="576611" cy="45719"/>
          </a:xfrm>
          <a:prstGeom prst="rect">
            <a:avLst/>
          </a:prstGeom>
          <a:solidFill>
            <a:srgbClr val="D3D3D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34" name="Rectangle 33">
            <a:extLst>
              <a:ext uri="{FF2B5EF4-FFF2-40B4-BE49-F238E27FC236}">
                <a16:creationId xmlns:a16="http://schemas.microsoft.com/office/drawing/2014/main" xmlns="" id="{1BF17AE1-E273-4EDD-B2D3-49BC4EE5B47A}"/>
              </a:ext>
            </a:extLst>
          </p:cNvPr>
          <p:cNvSpPr/>
          <p:nvPr/>
        </p:nvSpPr>
        <p:spPr>
          <a:xfrm>
            <a:off x="3489834" y="3438114"/>
            <a:ext cx="1778466" cy="22663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39" name="Rectangle: Rounded Corners 38">
            <a:extLst>
              <a:ext uri="{FF2B5EF4-FFF2-40B4-BE49-F238E27FC236}">
                <a16:creationId xmlns:a16="http://schemas.microsoft.com/office/drawing/2014/main" xmlns="" id="{715E071F-8476-4190-A361-C6BD71EED9F6}"/>
              </a:ext>
            </a:extLst>
          </p:cNvPr>
          <p:cNvSpPr/>
          <p:nvPr/>
        </p:nvSpPr>
        <p:spPr>
          <a:xfrm>
            <a:off x="7676097" y="2930999"/>
            <a:ext cx="2045460" cy="3242481"/>
          </a:xfrm>
          <a:prstGeom prst="round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40" name="Oval 39">
            <a:extLst>
              <a:ext uri="{FF2B5EF4-FFF2-40B4-BE49-F238E27FC236}">
                <a16:creationId xmlns:a16="http://schemas.microsoft.com/office/drawing/2014/main" xmlns="" id="{478D1EA1-415F-4647-A12D-293C345976D6}"/>
              </a:ext>
            </a:extLst>
          </p:cNvPr>
          <p:cNvSpPr/>
          <p:nvPr/>
        </p:nvSpPr>
        <p:spPr>
          <a:xfrm>
            <a:off x="8521549" y="5763199"/>
            <a:ext cx="376383" cy="327170"/>
          </a:xfrm>
          <a:prstGeom prst="ellipse">
            <a:avLst/>
          </a:prstGeom>
          <a:solidFill>
            <a:srgbClr val="D3D3D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41" name="Oval 40">
            <a:extLst>
              <a:ext uri="{FF2B5EF4-FFF2-40B4-BE49-F238E27FC236}">
                <a16:creationId xmlns:a16="http://schemas.microsoft.com/office/drawing/2014/main" xmlns="" id="{42D5F37C-9B50-4E87-A9AE-FE42746B373E}"/>
              </a:ext>
            </a:extLst>
          </p:cNvPr>
          <p:cNvSpPr/>
          <p:nvPr/>
        </p:nvSpPr>
        <p:spPr>
          <a:xfrm>
            <a:off x="8177306" y="3119598"/>
            <a:ext cx="154932" cy="155086"/>
          </a:xfrm>
          <a:prstGeom prst="ellipse">
            <a:avLst/>
          </a:prstGeom>
          <a:solidFill>
            <a:srgbClr val="D3D3D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42" name="Rectangle 41">
            <a:extLst>
              <a:ext uri="{FF2B5EF4-FFF2-40B4-BE49-F238E27FC236}">
                <a16:creationId xmlns:a16="http://schemas.microsoft.com/office/drawing/2014/main" xmlns="" id="{89F9FFC8-61C5-4BE2-8C1E-0877531C6984}"/>
              </a:ext>
            </a:extLst>
          </p:cNvPr>
          <p:cNvSpPr/>
          <p:nvPr/>
        </p:nvSpPr>
        <p:spPr>
          <a:xfrm>
            <a:off x="8410520" y="3174281"/>
            <a:ext cx="576611" cy="45719"/>
          </a:xfrm>
          <a:prstGeom prst="rect">
            <a:avLst/>
          </a:prstGeom>
          <a:solidFill>
            <a:srgbClr val="D3D3D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43" name="Rectangle 42">
            <a:extLst>
              <a:ext uri="{FF2B5EF4-FFF2-40B4-BE49-F238E27FC236}">
                <a16:creationId xmlns:a16="http://schemas.microsoft.com/office/drawing/2014/main" xmlns="" id="{12F0D469-5E1B-4F92-BE40-008911283B15}"/>
              </a:ext>
            </a:extLst>
          </p:cNvPr>
          <p:cNvSpPr/>
          <p:nvPr/>
        </p:nvSpPr>
        <p:spPr>
          <a:xfrm>
            <a:off x="7820508" y="3438114"/>
            <a:ext cx="1778466" cy="2266362"/>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44" name="TextBox 43">
            <a:extLst>
              <a:ext uri="{FF2B5EF4-FFF2-40B4-BE49-F238E27FC236}">
                <a16:creationId xmlns:a16="http://schemas.microsoft.com/office/drawing/2014/main" xmlns="" id="{401779BC-8868-407B-961A-D5B006DA36CA}"/>
              </a:ext>
            </a:extLst>
          </p:cNvPr>
          <p:cNvSpPr txBox="1"/>
          <p:nvPr/>
        </p:nvSpPr>
        <p:spPr>
          <a:xfrm>
            <a:off x="7831597" y="3438114"/>
            <a:ext cx="1889960" cy="2185214"/>
          </a:xfrm>
          <a:prstGeom prst="rect">
            <a:avLst/>
          </a:prstGeom>
          <a:noFill/>
        </p:spPr>
        <p:txBody>
          <a:bodyPr wrap="square" lIns="0" rtlCol="0">
            <a:spAutoFit/>
          </a:bodyPr>
          <a:lstStyle/>
          <a:p>
            <a:r>
              <a:rPr lang="en-US" sz="1400" b="1" u="sng" dirty="0"/>
              <a:t>News of the Day</a:t>
            </a:r>
          </a:p>
          <a:p>
            <a:endParaRPr lang="en-US" sz="1200" b="1" dirty="0"/>
          </a:p>
          <a:p>
            <a:r>
              <a:rPr lang="en-US" sz="1100" b="1" dirty="0"/>
              <a:t>Company B Giving Back: 5k Run for Colorectal Cancer Awareness at Grand Central on March 3</a:t>
            </a:r>
          </a:p>
          <a:p>
            <a:r>
              <a:rPr lang="en-US" sz="1100" dirty="0"/>
              <a:t>Join your colleagues and </a:t>
            </a:r>
          </a:p>
          <a:p>
            <a:r>
              <a:rPr lang="en-US" sz="1100" dirty="0"/>
              <a:t>get outdoors for a 5k co-sponsored between Company B and Fight  Colorectal Cancer (FCC) to raise funds and awareness.</a:t>
            </a:r>
          </a:p>
        </p:txBody>
      </p:sp>
      <p:sp>
        <p:nvSpPr>
          <p:cNvPr id="45" name="TextBox 44">
            <a:extLst>
              <a:ext uri="{FF2B5EF4-FFF2-40B4-BE49-F238E27FC236}">
                <a16:creationId xmlns:a16="http://schemas.microsoft.com/office/drawing/2014/main" xmlns="" id="{587C5A34-5A82-4AB6-8C6F-0C0E1EE75FDD}"/>
              </a:ext>
            </a:extLst>
          </p:cNvPr>
          <p:cNvSpPr txBox="1"/>
          <p:nvPr/>
        </p:nvSpPr>
        <p:spPr>
          <a:xfrm>
            <a:off x="3345423" y="6204030"/>
            <a:ext cx="1185581" cy="276999"/>
          </a:xfrm>
          <a:prstGeom prst="rect">
            <a:avLst/>
          </a:prstGeom>
          <a:noFill/>
        </p:spPr>
        <p:txBody>
          <a:bodyPr wrap="none" lIns="0" rtlCol="0">
            <a:spAutoFit/>
          </a:bodyPr>
          <a:lstStyle/>
          <a:p>
            <a:r>
              <a:rPr lang="en-US" sz="1200" dirty="0"/>
              <a:t>Source: Gartner</a:t>
            </a:r>
          </a:p>
        </p:txBody>
      </p:sp>
    </p:spTree>
    <p:extLst>
      <p:ext uri="{BB962C8B-B14F-4D97-AF65-F5344CB8AC3E}">
        <p14:creationId xmlns:p14="http://schemas.microsoft.com/office/powerpoint/2010/main" val="427060403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xmlns="" id="{BB4BBAFF-1FE9-4B2A-80FF-45592F72ECA0}"/>
              </a:ext>
            </a:extLst>
          </p:cNvPr>
          <p:cNvSpPr>
            <a:spLocks noGrp="1"/>
          </p:cNvSpPr>
          <p:nvPr>
            <p:ph type="title"/>
          </p:nvPr>
        </p:nvSpPr>
        <p:spPr/>
        <p:txBody>
          <a:bodyPr/>
          <a:lstStyle/>
          <a:p>
            <a:r>
              <a:rPr lang="en-US" dirty="0"/>
              <a:t>Check 3 (Presentations): Create a Hierarchy</a:t>
            </a:r>
          </a:p>
        </p:txBody>
      </p:sp>
      <p:sp>
        <p:nvSpPr>
          <p:cNvPr id="26" name="Content Placeholder 3">
            <a:extLst>
              <a:ext uri="{FF2B5EF4-FFF2-40B4-BE49-F238E27FC236}">
                <a16:creationId xmlns:a16="http://schemas.microsoft.com/office/drawing/2014/main" xmlns="" id="{348D5D3D-8836-4DD5-BBAB-9FC589782C69}"/>
              </a:ext>
            </a:extLst>
          </p:cNvPr>
          <p:cNvSpPr txBox="1">
            <a:spLocks/>
          </p:cNvSpPr>
          <p:nvPr/>
        </p:nvSpPr>
        <p:spPr>
          <a:xfrm>
            <a:off x="300509" y="1101817"/>
            <a:ext cx="11589391" cy="1431658"/>
          </a:xfrm>
          <a:prstGeom prst="rect">
            <a:avLst/>
          </a:prstGeom>
          <a:solidFill>
            <a:schemeClr val="bg1">
              <a:lumMod val="95000"/>
            </a:schemeClr>
          </a:solidFill>
        </p:spPr>
        <p:txBody>
          <a:bodyPr lIns="182880" tIns="182880" rIns="182880" bIns="182880"/>
          <a:lstStyle>
            <a:lvl1pPr marL="228600" indent="-228600" algn="l" defTabSz="914400" rtl="0" eaLnBrk="1" latinLnBrk="0" hangingPunct="1">
              <a:lnSpc>
                <a:spcPct val="100000"/>
              </a:lnSpc>
              <a:spcBef>
                <a:spcPts val="0"/>
              </a:spcBef>
              <a:spcAft>
                <a:spcPts val="1200"/>
              </a:spcAft>
              <a:buClrTx/>
              <a:buSzPct val="100000"/>
              <a:buFont typeface="Arial" panose="020B0604020202020204" pitchFamily="34" charset="0"/>
              <a:buChar char="•"/>
              <a:defRPr sz="2400" kern="1200">
                <a:solidFill>
                  <a:schemeClr val="tx1"/>
                </a:solidFill>
                <a:latin typeface="+mn-lt"/>
                <a:ea typeface="+mn-ea"/>
                <a:cs typeface="+mn-cs"/>
              </a:defRPr>
            </a:lvl1pPr>
            <a:lvl2pPr marL="548640" indent="-228600" algn="l" defTabSz="914400" rtl="0" eaLnBrk="1" latinLnBrk="0" hangingPunct="1">
              <a:lnSpc>
                <a:spcPct val="100000"/>
              </a:lnSpc>
              <a:spcBef>
                <a:spcPts val="0"/>
              </a:spcBef>
              <a:spcAft>
                <a:spcPts val="1200"/>
              </a:spcAft>
              <a:buSzPct val="90000"/>
              <a:buFont typeface="Arial" panose="020B0604020202020204" pitchFamily="34" charset="0"/>
              <a:buChar char="–"/>
              <a:defRPr sz="2400" kern="1200">
                <a:solidFill>
                  <a:schemeClr val="tx1"/>
                </a:solidFill>
                <a:latin typeface="+mn-lt"/>
                <a:ea typeface="+mn-ea"/>
                <a:cs typeface="+mn-cs"/>
              </a:defRPr>
            </a:lvl2pPr>
            <a:lvl3pPr marL="777240" indent="-228600" algn="l" defTabSz="914400" rtl="0" eaLnBrk="1" latinLnBrk="0" hangingPunct="1">
              <a:lnSpc>
                <a:spcPct val="100000"/>
              </a:lnSpc>
              <a:spcBef>
                <a:spcPts val="0"/>
              </a:spcBef>
              <a:spcAft>
                <a:spcPts val="1200"/>
              </a:spcAft>
              <a:buSzPct val="100000"/>
              <a:buFont typeface="Arial" panose="020B0604020202020204" pitchFamily="34" charset="0"/>
              <a:buChar char="•"/>
              <a:defRPr sz="2400" kern="1200">
                <a:solidFill>
                  <a:schemeClr val="tx1"/>
                </a:solidFill>
                <a:latin typeface="+mn-lt"/>
                <a:ea typeface="+mn-ea"/>
                <a:cs typeface="+mn-cs"/>
              </a:defRPr>
            </a:lvl3pPr>
            <a:lvl4pPr marL="1051560" indent="-228600" algn="l" defTabSz="914400" rtl="0" eaLnBrk="1" latinLnBrk="0" hangingPunct="1">
              <a:lnSpc>
                <a:spcPct val="100000"/>
              </a:lnSpc>
              <a:spcBef>
                <a:spcPts val="0"/>
              </a:spcBef>
              <a:spcAft>
                <a:spcPts val="1200"/>
              </a:spcAft>
              <a:buSzPct val="90000"/>
              <a:buFont typeface="Arial" panose="020B0604020202020204" pitchFamily="34" charset="0"/>
              <a:buChar char="–"/>
              <a:defRPr sz="2400" kern="1200">
                <a:solidFill>
                  <a:schemeClr val="tx1"/>
                </a:solidFill>
                <a:latin typeface="+mn-lt"/>
                <a:ea typeface="+mn-ea"/>
                <a:cs typeface="+mn-cs"/>
              </a:defRPr>
            </a:lvl4pPr>
            <a:lvl5pPr marL="1280160" indent="-228600" algn="l" defTabSz="914400" rtl="0" eaLnBrk="1" latinLnBrk="0" hangingPunct="1">
              <a:lnSpc>
                <a:spcPct val="100000"/>
              </a:lnSpc>
              <a:spcBef>
                <a:spcPts val="0"/>
              </a:spcBef>
              <a:spcAft>
                <a:spcPts val="1200"/>
              </a:spcAft>
              <a:buSzPct val="100000"/>
              <a:buFont typeface="Arial" panose="020B0604020202020204" pitchFamily="34" charset="0"/>
              <a:buChar char="•"/>
              <a:defRPr sz="2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800" b="1" dirty="0"/>
              <a:t>Will my audience notice the important information first? </a:t>
            </a:r>
            <a:r>
              <a:rPr lang="en-US" sz="1800" dirty="0"/>
              <a:t>Visual hierarchy influences the order in which the eye sees and helps guide a reader to understand what is important. Direct your readers attention to what is important by applying contrast between elements, such as font size and weight, color variation or intensity, or the size of individual elements. </a:t>
            </a:r>
            <a:endParaRPr lang="en-US" sz="1800" b="1" dirty="0"/>
          </a:p>
        </p:txBody>
      </p:sp>
      <p:sp>
        <p:nvSpPr>
          <p:cNvPr id="29" name="Freeform: Shape 174">
            <a:extLst>
              <a:ext uri="{FF2B5EF4-FFF2-40B4-BE49-F238E27FC236}">
                <a16:creationId xmlns:a16="http://schemas.microsoft.com/office/drawing/2014/main" xmlns="" id="{A43690B0-3EC1-40D2-A026-A8B5EADE93A5}"/>
              </a:ext>
            </a:extLst>
          </p:cNvPr>
          <p:cNvSpPr/>
          <p:nvPr/>
        </p:nvSpPr>
        <p:spPr>
          <a:xfrm>
            <a:off x="6381936" y="3543097"/>
            <a:ext cx="371978" cy="371978"/>
          </a:xfrm>
          <a:custGeom>
            <a:avLst/>
            <a:gdLst>
              <a:gd name="connsiteX0" fmla="*/ 376809 w 542925"/>
              <a:gd name="connsiteY0" fmla="*/ 176022 h 542925"/>
              <a:gd name="connsiteX1" fmla="*/ 405956 w 542925"/>
              <a:gd name="connsiteY1" fmla="*/ 200501 h 542925"/>
              <a:gd name="connsiteX2" fmla="*/ 251555 w 542925"/>
              <a:gd name="connsiteY2" fmla="*/ 384429 h 542925"/>
              <a:gd name="connsiteX3" fmla="*/ 144971 w 542925"/>
              <a:gd name="connsiteY3" fmla="*/ 294989 h 542925"/>
              <a:gd name="connsiteX4" fmla="*/ 169450 w 542925"/>
              <a:gd name="connsiteY4" fmla="*/ 265843 h 542925"/>
              <a:gd name="connsiteX5" fmla="*/ 246888 w 542925"/>
              <a:gd name="connsiteY5" fmla="*/ 330803 h 542925"/>
              <a:gd name="connsiteX6" fmla="*/ 376809 w 542925"/>
              <a:gd name="connsiteY6" fmla="*/ 176022 h 542925"/>
              <a:gd name="connsiteX7" fmla="*/ 540544 w 542925"/>
              <a:gd name="connsiteY7" fmla="*/ 273844 h 542925"/>
              <a:gd name="connsiteX8" fmla="*/ 273844 w 542925"/>
              <a:gd name="connsiteY8" fmla="*/ 540544 h 542925"/>
              <a:gd name="connsiteX9" fmla="*/ 7144 w 542925"/>
              <a:gd name="connsiteY9" fmla="*/ 273844 h 542925"/>
              <a:gd name="connsiteX10" fmla="*/ 273844 w 542925"/>
              <a:gd name="connsiteY10" fmla="*/ 7144 h 542925"/>
              <a:gd name="connsiteX11" fmla="*/ 540544 w 542925"/>
              <a:gd name="connsiteY11" fmla="*/ 273844 h 542925"/>
              <a:gd name="connsiteX12" fmla="*/ 502444 w 542925"/>
              <a:gd name="connsiteY12" fmla="*/ 273844 h 542925"/>
              <a:gd name="connsiteX13" fmla="*/ 273844 w 542925"/>
              <a:gd name="connsiteY13" fmla="*/ 45244 h 542925"/>
              <a:gd name="connsiteX14" fmla="*/ 45244 w 542925"/>
              <a:gd name="connsiteY14" fmla="*/ 273844 h 542925"/>
              <a:gd name="connsiteX15" fmla="*/ 273844 w 542925"/>
              <a:gd name="connsiteY15" fmla="*/ 502444 h 542925"/>
              <a:gd name="connsiteX16" fmla="*/ 502444 w 542925"/>
              <a:gd name="connsiteY16" fmla="*/ 273844 h 542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542925" h="542925">
                <a:moveTo>
                  <a:pt x="376809" y="176022"/>
                </a:moveTo>
                <a:lnTo>
                  <a:pt x="405956" y="200501"/>
                </a:lnTo>
                <a:lnTo>
                  <a:pt x="251555" y="384429"/>
                </a:lnTo>
                <a:lnTo>
                  <a:pt x="144971" y="294989"/>
                </a:lnTo>
                <a:lnTo>
                  <a:pt x="169450" y="265843"/>
                </a:lnTo>
                <a:lnTo>
                  <a:pt x="246888" y="330803"/>
                </a:lnTo>
                <a:lnTo>
                  <a:pt x="376809" y="176022"/>
                </a:lnTo>
                <a:close/>
                <a:moveTo>
                  <a:pt x="540544" y="273844"/>
                </a:moveTo>
                <a:cubicBezTo>
                  <a:pt x="540544" y="421100"/>
                  <a:pt x="421100" y="540544"/>
                  <a:pt x="273844" y="540544"/>
                </a:cubicBezTo>
                <a:cubicBezTo>
                  <a:pt x="126587" y="540544"/>
                  <a:pt x="7144" y="421100"/>
                  <a:pt x="7144" y="273844"/>
                </a:cubicBezTo>
                <a:cubicBezTo>
                  <a:pt x="7144" y="126587"/>
                  <a:pt x="126587" y="7144"/>
                  <a:pt x="273844" y="7144"/>
                </a:cubicBezTo>
                <a:cubicBezTo>
                  <a:pt x="421196" y="7144"/>
                  <a:pt x="540544" y="126587"/>
                  <a:pt x="540544" y="273844"/>
                </a:cubicBezTo>
                <a:close/>
                <a:moveTo>
                  <a:pt x="502444" y="273844"/>
                </a:moveTo>
                <a:cubicBezTo>
                  <a:pt x="502444" y="147828"/>
                  <a:pt x="399860" y="45244"/>
                  <a:pt x="273844" y="45244"/>
                </a:cubicBezTo>
                <a:cubicBezTo>
                  <a:pt x="147828" y="45244"/>
                  <a:pt x="45244" y="147828"/>
                  <a:pt x="45244" y="273844"/>
                </a:cubicBezTo>
                <a:cubicBezTo>
                  <a:pt x="45244" y="399860"/>
                  <a:pt x="147828" y="502444"/>
                  <a:pt x="273844" y="502444"/>
                </a:cubicBezTo>
                <a:cubicBezTo>
                  <a:pt x="399955" y="502444"/>
                  <a:pt x="502444" y="399860"/>
                  <a:pt x="502444" y="273844"/>
                </a:cubicBezTo>
                <a:close/>
              </a:path>
            </a:pathLst>
          </a:custGeom>
          <a:solidFill>
            <a:srgbClr val="00A76D"/>
          </a:solidFill>
          <a:ln w="9525" cap="flat">
            <a:noFill/>
            <a:prstDash val="solid"/>
            <a:miter/>
          </a:ln>
        </p:spPr>
        <p:txBody>
          <a:bodyPr rtlCol="0" anchor="ctr"/>
          <a:lstStyle/>
          <a:p>
            <a:endParaRPr lang="en-US"/>
          </a:p>
        </p:txBody>
      </p:sp>
      <p:sp>
        <p:nvSpPr>
          <p:cNvPr id="30" name="Freeform: Shape 241">
            <a:extLst>
              <a:ext uri="{FF2B5EF4-FFF2-40B4-BE49-F238E27FC236}">
                <a16:creationId xmlns:a16="http://schemas.microsoft.com/office/drawing/2014/main" xmlns="" id="{02EE3E40-AF55-4645-BD30-C62A1F421B10}"/>
              </a:ext>
            </a:extLst>
          </p:cNvPr>
          <p:cNvSpPr/>
          <p:nvPr/>
        </p:nvSpPr>
        <p:spPr>
          <a:xfrm>
            <a:off x="1817850" y="3538692"/>
            <a:ext cx="376383" cy="376383"/>
          </a:xfrm>
          <a:custGeom>
            <a:avLst/>
            <a:gdLst>
              <a:gd name="connsiteX0" fmla="*/ 273844 w 542925"/>
              <a:gd name="connsiteY0" fmla="*/ 7144 h 542925"/>
              <a:gd name="connsiteX1" fmla="*/ 7144 w 542925"/>
              <a:gd name="connsiteY1" fmla="*/ 273844 h 542925"/>
              <a:gd name="connsiteX2" fmla="*/ 273844 w 542925"/>
              <a:gd name="connsiteY2" fmla="*/ 540544 h 542925"/>
              <a:gd name="connsiteX3" fmla="*/ 540544 w 542925"/>
              <a:gd name="connsiteY3" fmla="*/ 273844 h 542925"/>
              <a:gd name="connsiteX4" fmla="*/ 273844 w 542925"/>
              <a:gd name="connsiteY4" fmla="*/ 7144 h 542925"/>
              <a:gd name="connsiteX5" fmla="*/ 273844 w 542925"/>
              <a:gd name="connsiteY5" fmla="*/ 502444 h 542925"/>
              <a:gd name="connsiteX6" fmla="*/ 45244 w 542925"/>
              <a:gd name="connsiteY6" fmla="*/ 273844 h 542925"/>
              <a:gd name="connsiteX7" fmla="*/ 273844 w 542925"/>
              <a:gd name="connsiteY7" fmla="*/ 45244 h 542925"/>
              <a:gd name="connsiteX8" fmla="*/ 502444 w 542925"/>
              <a:gd name="connsiteY8" fmla="*/ 273844 h 542925"/>
              <a:gd name="connsiteX9" fmla="*/ 273844 w 542925"/>
              <a:gd name="connsiteY9" fmla="*/ 502444 h 542925"/>
              <a:gd name="connsiteX10" fmla="*/ 401574 w 542925"/>
              <a:gd name="connsiteY10" fmla="*/ 172974 h 542925"/>
              <a:gd name="connsiteX11" fmla="*/ 300800 w 542925"/>
              <a:gd name="connsiteY11" fmla="*/ 273844 h 542925"/>
              <a:gd name="connsiteX12" fmla="*/ 401669 w 542925"/>
              <a:gd name="connsiteY12" fmla="*/ 374714 h 542925"/>
              <a:gd name="connsiteX13" fmla="*/ 374713 w 542925"/>
              <a:gd name="connsiteY13" fmla="*/ 401669 h 542925"/>
              <a:gd name="connsiteX14" fmla="*/ 273844 w 542925"/>
              <a:gd name="connsiteY14" fmla="*/ 300800 h 542925"/>
              <a:gd name="connsiteX15" fmla="*/ 172974 w 542925"/>
              <a:gd name="connsiteY15" fmla="*/ 401669 h 542925"/>
              <a:gd name="connsiteX16" fmla="*/ 146018 w 542925"/>
              <a:gd name="connsiteY16" fmla="*/ 374714 h 542925"/>
              <a:gd name="connsiteX17" fmla="*/ 246888 w 542925"/>
              <a:gd name="connsiteY17" fmla="*/ 273844 h 542925"/>
              <a:gd name="connsiteX18" fmla="*/ 146018 w 542925"/>
              <a:gd name="connsiteY18" fmla="*/ 172974 h 542925"/>
              <a:gd name="connsiteX19" fmla="*/ 172974 w 542925"/>
              <a:gd name="connsiteY19" fmla="*/ 146018 h 542925"/>
              <a:gd name="connsiteX20" fmla="*/ 273844 w 542925"/>
              <a:gd name="connsiteY20" fmla="*/ 246888 h 542925"/>
              <a:gd name="connsiteX21" fmla="*/ 374713 w 542925"/>
              <a:gd name="connsiteY21" fmla="*/ 146018 h 542925"/>
              <a:gd name="connsiteX22" fmla="*/ 401574 w 542925"/>
              <a:gd name="connsiteY22" fmla="*/ 172974 h 542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542925" h="542925">
                <a:moveTo>
                  <a:pt x="273844" y="7144"/>
                </a:moveTo>
                <a:cubicBezTo>
                  <a:pt x="126587" y="7144"/>
                  <a:pt x="7144" y="126587"/>
                  <a:pt x="7144" y="273844"/>
                </a:cubicBezTo>
                <a:cubicBezTo>
                  <a:pt x="7144" y="421100"/>
                  <a:pt x="126587" y="540544"/>
                  <a:pt x="273844" y="540544"/>
                </a:cubicBezTo>
                <a:cubicBezTo>
                  <a:pt x="421100" y="540544"/>
                  <a:pt x="540544" y="421100"/>
                  <a:pt x="540544" y="273844"/>
                </a:cubicBezTo>
                <a:cubicBezTo>
                  <a:pt x="540544" y="126587"/>
                  <a:pt x="421100" y="7144"/>
                  <a:pt x="273844" y="7144"/>
                </a:cubicBezTo>
                <a:close/>
                <a:moveTo>
                  <a:pt x="273844" y="502444"/>
                </a:moveTo>
                <a:cubicBezTo>
                  <a:pt x="147828" y="502444"/>
                  <a:pt x="45244" y="399860"/>
                  <a:pt x="45244" y="273844"/>
                </a:cubicBezTo>
                <a:cubicBezTo>
                  <a:pt x="45244" y="147828"/>
                  <a:pt x="147828" y="45244"/>
                  <a:pt x="273844" y="45244"/>
                </a:cubicBezTo>
                <a:cubicBezTo>
                  <a:pt x="399859" y="45244"/>
                  <a:pt x="502444" y="147828"/>
                  <a:pt x="502444" y="273844"/>
                </a:cubicBezTo>
                <a:cubicBezTo>
                  <a:pt x="502444" y="399860"/>
                  <a:pt x="399859" y="502444"/>
                  <a:pt x="273844" y="502444"/>
                </a:cubicBezTo>
                <a:close/>
                <a:moveTo>
                  <a:pt x="401574" y="172974"/>
                </a:moveTo>
                <a:lnTo>
                  <a:pt x="300800" y="273844"/>
                </a:lnTo>
                <a:lnTo>
                  <a:pt x="401669" y="374714"/>
                </a:lnTo>
                <a:lnTo>
                  <a:pt x="374713" y="401669"/>
                </a:lnTo>
                <a:lnTo>
                  <a:pt x="273844" y="300800"/>
                </a:lnTo>
                <a:lnTo>
                  <a:pt x="172974" y="401669"/>
                </a:lnTo>
                <a:lnTo>
                  <a:pt x="146018" y="374714"/>
                </a:lnTo>
                <a:lnTo>
                  <a:pt x="246888" y="273844"/>
                </a:lnTo>
                <a:lnTo>
                  <a:pt x="146018" y="172974"/>
                </a:lnTo>
                <a:lnTo>
                  <a:pt x="172974" y="146018"/>
                </a:lnTo>
                <a:lnTo>
                  <a:pt x="273844" y="246888"/>
                </a:lnTo>
                <a:lnTo>
                  <a:pt x="374713" y="146018"/>
                </a:lnTo>
                <a:lnTo>
                  <a:pt x="401574" y="172974"/>
                </a:lnTo>
                <a:close/>
              </a:path>
            </a:pathLst>
          </a:custGeom>
          <a:solidFill>
            <a:srgbClr val="DE0A01"/>
          </a:solidFill>
          <a:ln w="9525" cap="flat">
            <a:noFill/>
            <a:prstDash val="solid"/>
            <a:miter/>
          </a:ln>
        </p:spPr>
        <p:txBody>
          <a:bodyPr rtlCol="0" anchor="ctr"/>
          <a:lstStyle/>
          <a:p>
            <a:endParaRPr lang="en-US"/>
          </a:p>
        </p:txBody>
      </p:sp>
      <p:sp>
        <p:nvSpPr>
          <p:cNvPr id="45" name="TextBox 44">
            <a:extLst>
              <a:ext uri="{FF2B5EF4-FFF2-40B4-BE49-F238E27FC236}">
                <a16:creationId xmlns:a16="http://schemas.microsoft.com/office/drawing/2014/main" xmlns="" id="{587C5A34-5A82-4AB6-8C6F-0C0E1EE75FDD}"/>
              </a:ext>
            </a:extLst>
          </p:cNvPr>
          <p:cNvSpPr txBox="1"/>
          <p:nvPr/>
        </p:nvSpPr>
        <p:spPr>
          <a:xfrm>
            <a:off x="3345423" y="6204030"/>
            <a:ext cx="1185581" cy="276999"/>
          </a:xfrm>
          <a:prstGeom prst="rect">
            <a:avLst/>
          </a:prstGeom>
          <a:noFill/>
        </p:spPr>
        <p:txBody>
          <a:bodyPr wrap="none" lIns="0" rtlCol="0">
            <a:spAutoFit/>
          </a:bodyPr>
          <a:lstStyle/>
          <a:p>
            <a:r>
              <a:rPr lang="en-US" sz="1200" dirty="0"/>
              <a:t>Source: Gartner</a:t>
            </a:r>
          </a:p>
        </p:txBody>
      </p:sp>
      <p:sp>
        <p:nvSpPr>
          <p:cNvPr id="19" name="Rectangle 18">
            <a:extLst>
              <a:ext uri="{FF2B5EF4-FFF2-40B4-BE49-F238E27FC236}">
                <a16:creationId xmlns:a16="http://schemas.microsoft.com/office/drawing/2014/main" xmlns="" id="{FC8D0205-4193-4673-803F-DDB906244EBE}"/>
              </a:ext>
            </a:extLst>
          </p:cNvPr>
          <p:cNvSpPr/>
          <p:nvPr/>
        </p:nvSpPr>
        <p:spPr>
          <a:xfrm>
            <a:off x="2470443" y="3538692"/>
            <a:ext cx="3265732" cy="1686282"/>
          </a:xfrm>
          <a:prstGeom prst="rect">
            <a:avLst/>
          </a:prstGeom>
          <a:ln/>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graphicFrame>
        <p:nvGraphicFramePr>
          <p:cNvPr id="20" name="Chart 19">
            <a:extLst>
              <a:ext uri="{FF2B5EF4-FFF2-40B4-BE49-F238E27FC236}">
                <a16:creationId xmlns:a16="http://schemas.microsoft.com/office/drawing/2014/main" xmlns="" id="{89B64921-9554-4A59-9273-37D85FF7CA1D}"/>
              </a:ext>
            </a:extLst>
          </p:cNvPr>
          <p:cNvGraphicFramePr/>
          <p:nvPr>
            <p:extLst>
              <p:ext uri="{D42A27DB-BD31-4B8C-83A1-F6EECF244321}">
                <p14:modId xmlns:p14="http://schemas.microsoft.com/office/powerpoint/2010/main" val="3218875677"/>
              </p:ext>
            </p:extLst>
          </p:nvPr>
        </p:nvGraphicFramePr>
        <p:xfrm>
          <a:off x="2470443" y="3512530"/>
          <a:ext cx="3265732" cy="1686282"/>
        </p:xfrm>
        <a:graphic>
          <a:graphicData uri="http://schemas.openxmlformats.org/drawingml/2006/chart">
            <c:chart xmlns:c="http://schemas.openxmlformats.org/drawingml/2006/chart" xmlns:r="http://schemas.openxmlformats.org/officeDocument/2006/relationships" r:id="rId3"/>
          </a:graphicData>
        </a:graphic>
      </p:graphicFrame>
      <p:sp>
        <p:nvSpPr>
          <p:cNvPr id="21" name="Rectangle 20">
            <a:extLst>
              <a:ext uri="{FF2B5EF4-FFF2-40B4-BE49-F238E27FC236}">
                <a16:creationId xmlns:a16="http://schemas.microsoft.com/office/drawing/2014/main" xmlns="" id="{24746986-7EE7-4E06-92A4-F2E05F60EFBE}"/>
              </a:ext>
            </a:extLst>
          </p:cNvPr>
          <p:cNvSpPr/>
          <p:nvPr/>
        </p:nvSpPr>
        <p:spPr>
          <a:xfrm>
            <a:off x="7003842" y="3538691"/>
            <a:ext cx="3265732" cy="1686282"/>
          </a:xfrm>
          <a:prstGeom prst="rect">
            <a:avLst/>
          </a:prstGeom>
          <a:ln/>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graphicFrame>
        <p:nvGraphicFramePr>
          <p:cNvPr id="22" name="Chart 21">
            <a:extLst>
              <a:ext uri="{FF2B5EF4-FFF2-40B4-BE49-F238E27FC236}">
                <a16:creationId xmlns:a16="http://schemas.microsoft.com/office/drawing/2014/main" xmlns="" id="{BDE067CA-F88B-4910-8929-CFA518060D46}"/>
              </a:ext>
            </a:extLst>
          </p:cNvPr>
          <p:cNvGraphicFramePr/>
          <p:nvPr>
            <p:extLst>
              <p:ext uri="{D42A27DB-BD31-4B8C-83A1-F6EECF244321}">
                <p14:modId xmlns:p14="http://schemas.microsoft.com/office/powerpoint/2010/main" val="878821976"/>
              </p:ext>
            </p:extLst>
          </p:nvPr>
        </p:nvGraphicFramePr>
        <p:xfrm>
          <a:off x="7003842" y="3538692"/>
          <a:ext cx="3265732" cy="1686282"/>
        </p:xfrm>
        <a:graphic>
          <a:graphicData uri="http://schemas.openxmlformats.org/drawingml/2006/chart">
            <c:chart xmlns:c="http://schemas.openxmlformats.org/drawingml/2006/chart" xmlns:r="http://schemas.openxmlformats.org/officeDocument/2006/relationships" r:id="rId4"/>
          </a:graphicData>
        </a:graphic>
      </p:graphicFrame>
      <p:cxnSp>
        <p:nvCxnSpPr>
          <p:cNvPr id="23" name="Straight Connector 22">
            <a:extLst>
              <a:ext uri="{FF2B5EF4-FFF2-40B4-BE49-F238E27FC236}">
                <a16:creationId xmlns:a16="http://schemas.microsoft.com/office/drawing/2014/main" xmlns="" id="{A4D57388-1E11-40F3-BB96-C79AD2604533}"/>
              </a:ext>
            </a:extLst>
          </p:cNvPr>
          <p:cNvCxnSpPr>
            <a:cxnSpLocks/>
          </p:cNvCxnSpPr>
          <p:nvPr/>
        </p:nvCxnSpPr>
        <p:spPr>
          <a:xfrm>
            <a:off x="7885205" y="4559143"/>
            <a:ext cx="273378" cy="197962"/>
          </a:xfrm>
          <a:prstGeom prst="line">
            <a:avLst/>
          </a:prstGeom>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xmlns="" id="{B8B1FF45-F5C4-4FC0-B199-525D77A47D0D}"/>
              </a:ext>
            </a:extLst>
          </p:cNvPr>
          <p:cNvCxnSpPr>
            <a:cxnSpLocks/>
          </p:cNvCxnSpPr>
          <p:nvPr/>
        </p:nvCxnSpPr>
        <p:spPr>
          <a:xfrm flipV="1">
            <a:off x="8601123" y="4658124"/>
            <a:ext cx="302178" cy="98982"/>
          </a:xfrm>
          <a:prstGeom prst="line">
            <a:avLst/>
          </a:prstGeom>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769594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xmlns="" id="{BB4BBAFF-1FE9-4B2A-80FF-45592F72ECA0}"/>
              </a:ext>
            </a:extLst>
          </p:cNvPr>
          <p:cNvSpPr>
            <a:spLocks noGrp="1"/>
          </p:cNvSpPr>
          <p:nvPr>
            <p:ph type="title"/>
          </p:nvPr>
        </p:nvSpPr>
        <p:spPr/>
        <p:txBody>
          <a:bodyPr/>
          <a:lstStyle/>
          <a:p>
            <a:r>
              <a:rPr lang="en-US" dirty="0"/>
              <a:t>Check 4 (Presentations): Be Consistent</a:t>
            </a:r>
          </a:p>
        </p:txBody>
      </p:sp>
      <p:sp>
        <p:nvSpPr>
          <p:cNvPr id="26" name="Content Placeholder 3">
            <a:extLst>
              <a:ext uri="{FF2B5EF4-FFF2-40B4-BE49-F238E27FC236}">
                <a16:creationId xmlns:a16="http://schemas.microsoft.com/office/drawing/2014/main" xmlns="" id="{348D5D3D-8836-4DD5-BBAB-9FC589782C69}"/>
              </a:ext>
            </a:extLst>
          </p:cNvPr>
          <p:cNvSpPr txBox="1">
            <a:spLocks/>
          </p:cNvSpPr>
          <p:nvPr/>
        </p:nvSpPr>
        <p:spPr>
          <a:xfrm>
            <a:off x="300509" y="1101817"/>
            <a:ext cx="11589391" cy="1431658"/>
          </a:xfrm>
          <a:prstGeom prst="rect">
            <a:avLst/>
          </a:prstGeom>
          <a:solidFill>
            <a:schemeClr val="bg1">
              <a:lumMod val="95000"/>
            </a:schemeClr>
          </a:solidFill>
        </p:spPr>
        <p:txBody>
          <a:bodyPr lIns="182880" tIns="182880" rIns="182880" bIns="182880"/>
          <a:lstStyle>
            <a:lvl1pPr marL="228600" indent="-228600" algn="l" defTabSz="914400" rtl="0" eaLnBrk="1" latinLnBrk="0" hangingPunct="1">
              <a:lnSpc>
                <a:spcPct val="100000"/>
              </a:lnSpc>
              <a:spcBef>
                <a:spcPts val="0"/>
              </a:spcBef>
              <a:spcAft>
                <a:spcPts val="1200"/>
              </a:spcAft>
              <a:buClrTx/>
              <a:buSzPct val="100000"/>
              <a:buFont typeface="Arial" panose="020B0604020202020204" pitchFamily="34" charset="0"/>
              <a:buChar char="•"/>
              <a:defRPr sz="2400" kern="1200">
                <a:solidFill>
                  <a:schemeClr val="tx1"/>
                </a:solidFill>
                <a:latin typeface="+mn-lt"/>
                <a:ea typeface="+mn-ea"/>
                <a:cs typeface="+mn-cs"/>
              </a:defRPr>
            </a:lvl1pPr>
            <a:lvl2pPr marL="548640" indent="-228600" algn="l" defTabSz="914400" rtl="0" eaLnBrk="1" latinLnBrk="0" hangingPunct="1">
              <a:lnSpc>
                <a:spcPct val="100000"/>
              </a:lnSpc>
              <a:spcBef>
                <a:spcPts val="0"/>
              </a:spcBef>
              <a:spcAft>
                <a:spcPts val="1200"/>
              </a:spcAft>
              <a:buSzPct val="90000"/>
              <a:buFont typeface="Arial" panose="020B0604020202020204" pitchFamily="34" charset="0"/>
              <a:buChar char="–"/>
              <a:defRPr sz="2400" kern="1200">
                <a:solidFill>
                  <a:schemeClr val="tx1"/>
                </a:solidFill>
                <a:latin typeface="+mn-lt"/>
                <a:ea typeface="+mn-ea"/>
                <a:cs typeface="+mn-cs"/>
              </a:defRPr>
            </a:lvl2pPr>
            <a:lvl3pPr marL="777240" indent="-228600" algn="l" defTabSz="914400" rtl="0" eaLnBrk="1" latinLnBrk="0" hangingPunct="1">
              <a:lnSpc>
                <a:spcPct val="100000"/>
              </a:lnSpc>
              <a:spcBef>
                <a:spcPts val="0"/>
              </a:spcBef>
              <a:spcAft>
                <a:spcPts val="1200"/>
              </a:spcAft>
              <a:buSzPct val="100000"/>
              <a:buFont typeface="Arial" panose="020B0604020202020204" pitchFamily="34" charset="0"/>
              <a:buChar char="•"/>
              <a:defRPr sz="2400" kern="1200">
                <a:solidFill>
                  <a:schemeClr val="tx1"/>
                </a:solidFill>
                <a:latin typeface="+mn-lt"/>
                <a:ea typeface="+mn-ea"/>
                <a:cs typeface="+mn-cs"/>
              </a:defRPr>
            </a:lvl3pPr>
            <a:lvl4pPr marL="1051560" indent="-228600" algn="l" defTabSz="914400" rtl="0" eaLnBrk="1" latinLnBrk="0" hangingPunct="1">
              <a:lnSpc>
                <a:spcPct val="100000"/>
              </a:lnSpc>
              <a:spcBef>
                <a:spcPts val="0"/>
              </a:spcBef>
              <a:spcAft>
                <a:spcPts val="1200"/>
              </a:spcAft>
              <a:buSzPct val="90000"/>
              <a:buFont typeface="Arial" panose="020B0604020202020204" pitchFamily="34" charset="0"/>
              <a:buChar char="–"/>
              <a:defRPr sz="2400" kern="1200">
                <a:solidFill>
                  <a:schemeClr val="tx1"/>
                </a:solidFill>
                <a:latin typeface="+mn-lt"/>
                <a:ea typeface="+mn-ea"/>
                <a:cs typeface="+mn-cs"/>
              </a:defRPr>
            </a:lvl4pPr>
            <a:lvl5pPr marL="1280160" indent="-228600" algn="l" defTabSz="914400" rtl="0" eaLnBrk="1" latinLnBrk="0" hangingPunct="1">
              <a:lnSpc>
                <a:spcPct val="100000"/>
              </a:lnSpc>
              <a:spcBef>
                <a:spcPts val="0"/>
              </a:spcBef>
              <a:spcAft>
                <a:spcPts val="1200"/>
              </a:spcAft>
              <a:buSzPct val="100000"/>
              <a:buFont typeface="Arial" panose="020B0604020202020204" pitchFamily="34" charset="0"/>
              <a:buChar char="•"/>
              <a:defRPr sz="2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800" b="1" dirty="0"/>
              <a:t>Are my visuals used consistently? </a:t>
            </a:r>
            <a:r>
              <a:rPr lang="en-US" sz="1800" dirty="0"/>
              <a:t>Using graphic elements (e.g., font, call-outs and graphs) in a consistent way helps increase the speed and ease of message comprehension. By using visuals the same way on each page of your presentation, your audience can get adjusted to the page and follow along with your message more easily.</a:t>
            </a:r>
            <a:endParaRPr lang="en-US" sz="1800" b="1" dirty="0"/>
          </a:p>
        </p:txBody>
      </p:sp>
      <p:sp>
        <p:nvSpPr>
          <p:cNvPr id="29" name="Freeform: Shape 174">
            <a:extLst>
              <a:ext uri="{FF2B5EF4-FFF2-40B4-BE49-F238E27FC236}">
                <a16:creationId xmlns:a16="http://schemas.microsoft.com/office/drawing/2014/main" xmlns="" id="{A43690B0-3EC1-40D2-A026-A8B5EADE93A5}"/>
              </a:ext>
            </a:extLst>
          </p:cNvPr>
          <p:cNvSpPr/>
          <p:nvPr/>
        </p:nvSpPr>
        <p:spPr>
          <a:xfrm>
            <a:off x="6708643" y="3327636"/>
            <a:ext cx="371978" cy="371978"/>
          </a:xfrm>
          <a:custGeom>
            <a:avLst/>
            <a:gdLst>
              <a:gd name="connsiteX0" fmla="*/ 376809 w 542925"/>
              <a:gd name="connsiteY0" fmla="*/ 176022 h 542925"/>
              <a:gd name="connsiteX1" fmla="*/ 405956 w 542925"/>
              <a:gd name="connsiteY1" fmla="*/ 200501 h 542925"/>
              <a:gd name="connsiteX2" fmla="*/ 251555 w 542925"/>
              <a:gd name="connsiteY2" fmla="*/ 384429 h 542925"/>
              <a:gd name="connsiteX3" fmla="*/ 144971 w 542925"/>
              <a:gd name="connsiteY3" fmla="*/ 294989 h 542925"/>
              <a:gd name="connsiteX4" fmla="*/ 169450 w 542925"/>
              <a:gd name="connsiteY4" fmla="*/ 265843 h 542925"/>
              <a:gd name="connsiteX5" fmla="*/ 246888 w 542925"/>
              <a:gd name="connsiteY5" fmla="*/ 330803 h 542925"/>
              <a:gd name="connsiteX6" fmla="*/ 376809 w 542925"/>
              <a:gd name="connsiteY6" fmla="*/ 176022 h 542925"/>
              <a:gd name="connsiteX7" fmla="*/ 540544 w 542925"/>
              <a:gd name="connsiteY7" fmla="*/ 273844 h 542925"/>
              <a:gd name="connsiteX8" fmla="*/ 273844 w 542925"/>
              <a:gd name="connsiteY8" fmla="*/ 540544 h 542925"/>
              <a:gd name="connsiteX9" fmla="*/ 7144 w 542925"/>
              <a:gd name="connsiteY9" fmla="*/ 273844 h 542925"/>
              <a:gd name="connsiteX10" fmla="*/ 273844 w 542925"/>
              <a:gd name="connsiteY10" fmla="*/ 7144 h 542925"/>
              <a:gd name="connsiteX11" fmla="*/ 540544 w 542925"/>
              <a:gd name="connsiteY11" fmla="*/ 273844 h 542925"/>
              <a:gd name="connsiteX12" fmla="*/ 502444 w 542925"/>
              <a:gd name="connsiteY12" fmla="*/ 273844 h 542925"/>
              <a:gd name="connsiteX13" fmla="*/ 273844 w 542925"/>
              <a:gd name="connsiteY13" fmla="*/ 45244 h 542925"/>
              <a:gd name="connsiteX14" fmla="*/ 45244 w 542925"/>
              <a:gd name="connsiteY14" fmla="*/ 273844 h 542925"/>
              <a:gd name="connsiteX15" fmla="*/ 273844 w 542925"/>
              <a:gd name="connsiteY15" fmla="*/ 502444 h 542925"/>
              <a:gd name="connsiteX16" fmla="*/ 502444 w 542925"/>
              <a:gd name="connsiteY16" fmla="*/ 273844 h 542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542925" h="542925">
                <a:moveTo>
                  <a:pt x="376809" y="176022"/>
                </a:moveTo>
                <a:lnTo>
                  <a:pt x="405956" y="200501"/>
                </a:lnTo>
                <a:lnTo>
                  <a:pt x="251555" y="384429"/>
                </a:lnTo>
                <a:lnTo>
                  <a:pt x="144971" y="294989"/>
                </a:lnTo>
                <a:lnTo>
                  <a:pt x="169450" y="265843"/>
                </a:lnTo>
                <a:lnTo>
                  <a:pt x="246888" y="330803"/>
                </a:lnTo>
                <a:lnTo>
                  <a:pt x="376809" y="176022"/>
                </a:lnTo>
                <a:close/>
                <a:moveTo>
                  <a:pt x="540544" y="273844"/>
                </a:moveTo>
                <a:cubicBezTo>
                  <a:pt x="540544" y="421100"/>
                  <a:pt x="421100" y="540544"/>
                  <a:pt x="273844" y="540544"/>
                </a:cubicBezTo>
                <a:cubicBezTo>
                  <a:pt x="126587" y="540544"/>
                  <a:pt x="7144" y="421100"/>
                  <a:pt x="7144" y="273844"/>
                </a:cubicBezTo>
                <a:cubicBezTo>
                  <a:pt x="7144" y="126587"/>
                  <a:pt x="126587" y="7144"/>
                  <a:pt x="273844" y="7144"/>
                </a:cubicBezTo>
                <a:cubicBezTo>
                  <a:pt x="421196" y="7144"/>
                  <a:pt x="540544" y="126587"/>
                  <a:pt x="540544" y="273844"/>
                </a:cubicBezTo>
                <a:close/>
                <a:moveTo>
                  <a:pt x="502444" y="273844"/>
                </a:moveTo>
                <a:cubicBezTo>
                  <a:pt x="502444" y="147828"/>
                  <a:pt x="399860" y="45244"/>
                  <a:pt x="273844" y="45244"/>
                </a:cubicBezTo>
                <a:cubicBezTo>
                  <a:pt x="147828" y="45244"/>
                  <a:pt x="45244" y="147828"/>
                  <a:pt x="45244" y="273844"/>
                </a:cubicBezTo>
                <a:cubicBezTo>
                  <a:pt x="45244" y="399860"/>
                  <a:pt x="147828" y="502444"/>
                  <a:pt x="273844" y="502444"/>
                </a:cubicBezTo>
                <a:cubicBezTo>
                  <a:pt x="399955" y="502444"/>
                  <a:pt x="502444" y="399860"/>
                  <a:pt x="502444" y="273844"/>
                </a:cubicBezTo>
                <a:close/>
              </a:path>
            </a:pathLst>
          </a:custGeom>
          <a:solidFill>
            <a:srgbClr val="00A76D"/>
          </a:solidFill>
          <a:ln w="9525" cap="flat">
            <a:noFill/>
            <a:prstDash val="solid"/>
            <a:miter/>
          </a:ln>
        </p:spPr>
        <p:txBody>
          <a:bodyPr rtlCol="0" anchor="ctr"/>
          <a:lstStyle/>
          <a:p>
            <a:endParaRPr lang="en-US"/>
          </a:p>
        </p:txBody>
      </p:sp>
      <p:sp>
        <p:nvSpPr>
          <p:cNvPr id="30" name="Freeform: Shape 241">
            <a:extLst>
              <a:ext uri="{FF2B5EF4-FFF2-40B4-BE49-F238E27FC236}">
                <a16:creationId xmlns:a16="http://schemas.microsoft.com/office/drawing/2014/main" xmlns="" id="{02EE3E40-AF55-4645-BD30-C62A1F421B10}"/>
              </a:ext>
            </a:extLst>
          </p:cNvPr>
          <p:cNvSpPr/>
          <p:nvPr/>
        </p:nvSpPr>
        <p:spPr>
          <a:xfrm>
            <a:off x="787188" y="3323890"/>
            <a:ext cx="376383" cy="376383"/>
          </a:xfrm>
          <a:custGeom>
            <a:avLst/>
            <a:gdLst>
              <a:gd name="connsiteX0" fmla="*/ 273844 w 542925"/>
              <a:gd name="connsiteY0" fmla="*/ 7144 h 542925"/>
              <a:gd name="connsiteX1" fmla="*/ 7144 w 542925"/>
              <a:gd name="connsiteY1" fmla="*/ 273844 h 542925"/>
              <a:gd name="connsiteX2" fmla="*/ 273844 w 542925"/>
              <a:gd name="connsiteY2" fmla="*/ 540544 h 542925"/>
              <a:gd name="connsiteX3" fmla="*/ 540544 w 542925"/>
              <a:gd name="connsiteY3" fmla="*/ 273844 h 542925"/>
              <a:gd name="connsiteX4" fmla="*/ 273844 w 542925"/>
              <a:gd name="connsiteY4" fmla="*/ 7144 h 542925"/>
              <a:gd name="connsiteX5" fmla="*/ 273844 w 542925"/>
              <a:gd name="connsiteY5" fmla="*/ 502444 h 542925"/>
              <a:gd name="connsiteX6" fmla="*/ 45244 w 542925"/>
              <a:gd name="connsiteY6" fmla="*/ 273844 h 542925"/>
              <a:gd name="connsiteX7" fmla="*/ 273844 w 542925"/>
              <a:gd name="connsiteY7" fmla="*/ 45244 h 542925"/>
              <a:gd name="connsiteX8" fmla="*/ 502444 w 542925"/>
              <a:gd name="connsiteY8" fmla="*/ 273844 h 542925"/>
              <a:gd name="connsiteX9" fmla="*/ 273844 w 542925"/>
              <a:gd name="connsiteY9" fmla="*/ 502444 h 542925"/>
              <a:gd name="connsiteX10" fmla="*/ 401574 w 542925"/>
              <a:gd name="connsiteY10" fmla="*/ 172974 h 542925"/>
              <a:gd name="connsiteX11" fmla="*/ 300800 w 542925"/>
              <a:gd name="connsiteY11" fmla="*/ 273844 h 542925"/>
              <a:gd name="connsiteX12" fmla="*/ 401669 w 542925"/>
              <a:gd name="connsiteY12" fmla="*/ 374714 h 542925"/>
              <a:gd name="connsiteX13" fmla="*/ 374713 w 542925"/>
              <a:gd name="connsiteY13" fmla="*/ 401669 h 542925"/>
              <a:gd name="connsiteX14" fmla="*/ 273844 w 542925"/>
              <a:gd name="connsiteY14" fmla="*/ 300800 h 542925"/>
              <a:gd name="connsiteX15" fmla="*/ 172974 w 542925"/>
              <a:gd name="connsiteY15" fmla="*/ 401669 h 542925"/>
              <a:gd name="connsiteX16" fmla="*/ 146018 w 542925"/>
              <a:gd name="connsiteY16" fmla="*/ 374714 h 542925"/>
              <a:gd name="connsiteX17" fmla="*/ 246888 w 542925"/>
              <a:gd name="connsiteY17" fmla="*/ 273844 h 542925"/>
              <a:gd name="connsiteX18" fmla="*/ 146018 w 542925"/>
              <a:gd name="connsiteY18" fmla="*/ 172974 h 542925"/>
              <a:gd name="connsiteX19" fmla="*/ 172974 w 542925"/>
              <a:gd name="connsiteY19" fmla="*/ 146018 h 542925"/>
              <a:gd name="connsiteX20" fmla="*/ 273844 w 542925"/>
              <a:gd name="connsiteY20" fmla="*/ 246888 h 542925"/>
              <a:gd name="connsiteX21" fmla="*/ 374713 w 542925"/>
              <a:gd name="connsiteY21" fmla="*/ 146018 h 542925"/>
              <a:gd name="connsiteX22" fmla="*/ 401574 w 542925"/>
              <a:gd name="connsiteY22" fmla="*/ 172974 h 542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542925" h="542925">
                <a:moveTo>
                  <a:pt x="273844" y="7144"/>
                </a:moveTo>
                <a:cubicBezTo>
                  <a:pt x="126587" y="7144"/>
                  <a:pt x="7144" y="126587"/>
                  <a:pt x="7144" y="273844"/>
                </a:cubicBezTo>
                <a:cubicBezTo>
                  <a:pt x="7144" y="421100"/>
                  <a:pt x="126587" y="540544"/>
                  <a:pt x="273844" y="540544"/>
                </a:cubicBezTo>
                <a:cubicBezTo>
                  <a:pt x="421100" y="540544"/>
                  <a:pt x="540544" y="421100"/>
                  <a:pt x="540544" y="273844"/>
                </a:cubicBezTo>
                <a:cubicBezTo>
                  <a:pt x="540544" y="126587"/>
                  <a:pt x="421100" y="7144"/>
                  <a:pt x="273844" y="7144"/>
                </a:cubicBezTo>
                <a:close/>
                <a:moveTo>
                  <a:pt x="273844" y="502444"/>
                </a:moveTo>
                <a:cubicBezTo>
                  <a:pt x="147828" y="502444"/>
                  <a:pt x="45244" y="399860"/>
                  <a:pt x="45244" y="273844"/>
                </a:cubicBezTo>
                <a:cubicBezTo>
                  <a:pt x="45244" y="147828"/>
                  <a:pt x="147828" y="45244"/>
                  <a:pt x="273844" y="45244"/>
                </a:cubicBezTo>
                <a:cubicBezTo>
                  <a:pt x="399859" y="45244"/>
                  <a:pt x="502444" y="147828"/>
                  <a:pt x="502444" y="273844"/>
                </a:cubicBezTo>
                <a:cubicBezTo>
                  <a:pt x="502444" y="399860"/>
                  <a:pt x="399859" y="502444"/>
                  <a:pt x="273844" y="502444"/>
                </a:cubicBezTo>
                <a:close/>
                <a:moveTo>
                  <a:pt x="401574" y="172974"/>
                </a:moveTo>
                <a:lnTo>
                  <a:pt x="300800" y="273844"/>
                </a:lnTo>
                <a:lnTo>
                  <a:pt x="401669" y="374714"/>
                </a:lnTo>
                <a:lnTo>
                  <a:pt x="374713" y="401669"/>
                </a:lnTo>
                <a:lnTo>
                  <a:pt x="273844" y="300800"/>
                </a:lnTo>
                <a:lnTo>
                  <a:pt x="172974" y="401669"/>
                </a:lnTo>
                <a:lnTo>
                  <a:pt x="146018" y="374714"/>
                </a:lnTo>
                <a:lnTo>
                  <a:pt x="246888" y="273844"/>
                </a:lnTo>
                <a:lnTo>
                  <a:pt x="146018" y="172974"/>
                </a:lnTo>
                <a:lnTo>
                  <a:pt x="172974" y="146018"/>
                </a:lnTo>
                <a:lnTo>
                  <a:pt x="273844" y="246888"/>
                </a:lnTo>
                <a:lnTo>
                  <a:pt x="374713" y="146018"/>
                </a:lnTo>
                <a:lnTo>
                  <a:pt x="401574" y="172974"/>
                </a:lnTo>
                <a:close/>
              </a:path>
            </a:pathLst>
          </a:custGeom>
          <a:solidFill>
            <a:srgbClr val="DE0A01"/>
          </a:solidFill>
          <a:ln w="9525" cap="flat">
            <a:noFill/>
            <a:prstDash val="solid"/>
            <a:miter/>
          </a:ln>
        </p:spPr>
        <p:txBody>
          <a:bodyPr rtlCol="0" anchor="ctr"/>
          <a:lstStyle/>
          <a:p>
            <a:endParaRPr lang="en-US"/>
          </a:p>
        </p:txBody>
      </p:sp>
      <p:sp>
        <p:nvSpPr>
          <p:cNvPr id="45" name="TextBox 44">
            <a:extLst>
              <a:ext uri="{FF2B5EF4-FFF2-40B4-BE49-F238E27FC236}">
                <a16:creationId xmlns:a16="http://schemas.microsoft.com/office/drawing/2014/main" xmlns="" id="{587C5A34-5A82-4AB6-8C6F-0C0E1EE75FDD}"/>
              </a:ext>
            </a:extLst>
          </p:cNvPr>
          <p:cNvSpPr txBox="1"/>
          <p:nvPr/>
        </p:nvSpPr>
        <p:spPr>
          <a:xfrm>
            <a:off x="3345423" y="6204030"/>
            <a:ext cx="1185581" cy="276999"/>
          </a:xfrm>
          <a:prstGeom prst="rect">
            <a:avLst/>
          </a:prstGeom>
          <a:noFill/>
        </p:spPr>
        <p:txBody>
          <a:bodyPr wrap="none" lIns="0" rtlCol="0">
            <a:spAutoFit/>
          </a:bodyPr>
          <a:lstStyle/>
          <a:p>
            <a:r>
              <a:rPr lang="en-US" sz="1200" dirty="0"/>
              <a:t>Source: Gartner</a:t>
            </a:r>
          </a:p>
        </p:txBody>
      </p:sp>
      <p:sp>
        <p:nvSpPr>
          <p:cNvPr id="13" name="Rectangle 12">
            <a:extLst>
              <a:ext uri="{FF2B5EF4-FFF2-40B4-BE49-F238E27FC236}">
                <a16:creationId xmlns:a16="http://schemas.microsoft.com/office/drawing/2014/main" xmlns="" id="{44EE5F86-E9E8-4650-A6D4-7E06D806F8DB}"/>
              </a:ext>
            </a:extLst>
          </p:cNvPr>
          <p:cNvSpPr/>
          <p:nvPr/>
        </p:nvSpPr>
        <p:spPr>
          <a:xfrm>
            <a:off x="1536759" y="3302117"/>
            <a:ext cx="3265732" cy="1686282"/>
          </a:xfrm>
          <a:prstGeom prst="rect">
            <a:avLst/>
          </a:prstGeom>
          <a:ln/>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14" name="Rectangle 13">
            <a:extLst>
              <a:ext uri="{FF2B5EF4-FFF2-40B4-BE49-F238E27FC236}">
                <a16:creationId xmlns:a16="http://schemas.microsoft.com/office/drawing/2014/main" xmlns="" id="{64E37812-AF84-4ED4-9F2B-F5356301E76E}"/>
              </a:ext>
            </a:extLst>
          </p:cNvPr>
          <p:cNvSpPr/>
          <p:nvPr/>
        </p:nvSpPr>
        <p:spPr>
          <a:xfrm>
            <a:off x="1617787" y="3778800"/>
            <a:ext cx="2267441" cy="839644"/>
          </a:xfrm>
          <a:prstGeom prst="rect">
            <a:avLst/>
          </a:prstGeom>
          <a:solidFill>
            <a:srgbClr val="D3D3D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r>
              <a:rPr lang="en-US" sz="1100" b="1" dirty="0">
                <a:solidFill>
                  <a:schemeClr val="tx1"/>
                </a:solidFill>
                <a:latin typeface="+mj-lt"/>
              </a:rPr>
              <a:t>Agenda for the Day</a:t>
            </a:r>
          </a:p>
          <a:p>
            <a:pPr marL="228600" indent="-228600">
              <a:buAutoNum type="arabicParenR"/>
            </a:pPr>
            <a:r>
              <a:rPr lang="en-US" sz="1100" b="1" dirty="0">
                <a:solidFill>
                  <a:schemeClr val="tx1"/>
                </a:solidFill>
                <a:latin typeface="+mj-lt"/>
              </a:rPr>
              <a:t>Executive Summary</a:t>
            </a:r>
          </a:p>
          <a:p>
            <a:pPr marL="228600" indent="-228600">
              <a:buAutoNum type="arabicParenR"/>
            </a:pPr>
            <a:r>
              <a:rPr lang="en-US" sz="1100" b="1" dirty="0">
                <a:solidFill>
                  <a:schemeClr val="tx1"/>
                </a:solidFill>
                <a:latin typeface="+mj-lt"/>
              </a:rPr>
              <a:t>Remediation</a:t>
            </a:r>
          </a:p>
        </p:txBody>
      </p:sp>
      <p:sp>
        <p:nvSpPr>
          <p:cNvPr id="15" name="Rectangle 14">
            <a:extLst>
              <a:ext uri="{FF2B5EF4-FFF2-40B4-BE49-F238E27FC236}">
                <a16:creationId xmlns:a16="http://schemas.microsoft.com/office/drawing/2014/main" xmlns="" id="{960B1386-29A8-4FE8-AA6A-2DA1F954C236}"/>
              </a:ext>
            </a:extLst>
          </p:cNvPr>
          <p:cNvSpPr/>
          <p:nvPr/>
        </p:nvSpPr>
        <p:spPr>
          <a:xfrm>
            <a:off x="7447545" y="3302118"/>
            <a:ext cx="3265732" cy="1686282"/>
          </a:xfrm>
          <a:prstGeom prst="rect">
            <a:avLst/>
          </a:prstGeom>
          <a:ln/>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16" name="Rectangle 15">
            <a:extLst>
              <a:ext uri="{FF2B5EF4-FFF2-40B4-BE49-F238E27FC236}">
                <a16:creationId xmlns:a16="http://schemas.microsoft.com/office/drawing/2014/main" xmlns="" id="{6C1D9B48-0563-4BC8-BF68-73BFE4575E82}"/>
              </a:ext>
            </a:extLst>
          </p:cNvPr>
          <p:cNvSpPr/>
          <p:nvPr/>
        </p:nvSpPr>
        <p:spPr>
          <a:xfrm>
            <a:off x="7538359" y="3650373"/>
            <a:ext cx="2267441" cy="236105"/>
          </a:xfrm>
          <a:prstGeom prst="rect">
            <a:avLst/>
          </a:prstGeom>
          <a:solidFill>
            <a:srgbClr val="D3D3D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r>
              <a:rPr lang="en-US" sz="1100" b="1" dirty="0">
                <a:solidFill>
                  <a:schemeClr val="tx1"/>
                </a:solidFill>
              </a:rPr>
              <a:t>Agenda for the Day</a:t>
            </a:r>
          </a:p>
        </p:txBody>
      </p:sp>
      <p:sp>
        <p:nvSpPr>
          <p:cNvPr id="17" name="Rectangle 16">
            <a:extLst>
              <a:ext uri="{FF2B5EF4-FFF2-40B4-BE49-F238E27FC236}">
                <a16:creationId xmlns:a16="http://schemas.microsoft.com/office/drawing/2014/main" xmlns="" id="{92BB2A70-1D37-43F4-B309-16D9DFC4308A}"/>
              </a:ext>
            </a:extLst>
          </p:cNvPr>
          <p:cNvSpPr/>
          <p:nvPr/>
        </p:nvSpPr>
        <p:spPr>
          <a:xfrm>
            <a:off x="1905976" y="3699614"/>
            <a:ext cx="3265732" cy="1686282"/>
          </a:xfrm>
          <a:prstGeom prst="rect">
            <a:avLst/>
          </a:prstGeom>
          <a:ln/>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18" name="Rectangle 17">
            <a:extLst>
              <a:ext uri="{FF2B5EF4-FFF2-40B4-BE49-F238E27FC236}">
                <a16:creationId xmlns:a16="http://schemas.microsoft.com/office/drawing/2014/main" xmlns="" id="{5A44F84C-99F2-4E55-98EC-7C3B8CFE2522}"/>
              </a:ext>
            </a:extLst>
          </p:cNvPr>
          <p:cNvSpPr/>
          <p:nvPr/>
        </p:nvSpPr>
        <p:spPr>
          <a:xfrm>
            <a:off x="7816762" y="3699615"/>
            <a:ext cx="3265732" cy="1686282"/>
          </a:xfrm>
          <a:prstGeom prst="rect">
            <a:avLst/>
          </a:prstGeom>
          <a:ln/>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25" name="Rectangle 24">
            <a:extLst>
              <a:ext uri="{FF2B5EF4-FFF2-40B4-BE49-F238E27FC236}">
                <a16:creationId xmlns:a16="http://schemas.microsoft.com/office/drawing/2014/main" xmlns="" id="{87B1D8B9-640F-4800-8F71-17399CEE0579}"/>
              </a:ext>
            </a:extLst>
          </p:cNvPr>
          <p:cNvSpPr/>
          <p:nvPr/>
        </p:nvSpPr>
        <p:spPr>
          <a:xfrm>
            <a:off x="7889775" y="4068947"/>
            <a:ext cx="2267441" cy="236105"/>
          </a:xfrm>
          <a:prstGeom prst="rect">
            <a:avLst/>
          </a:prstGeom>
          <a:solidFill>
            <a:srgbClr val="D3D3D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r>
              <a:rPr lang="en-US" sz="900" b="1" dirty="0">
                <a:solidFill>
                  <a:schemeClr val="tx1"/>
                </a:solidFill>
              </a:rPr>
              <a:t>Top Line:</a:t>
            </a:r>
          </a:p>
        </p:txBody>
      </p:sp>
      <p:sp>
        <p:nvSpPr>
          <p:cNvPr id="27" name="TextBox 26">
            <a:extLst>
              <a:ext uri="{FF2B5EF4-FFF2-40B4-BE49-F238E27FC236}">
                <a16:creationId xmlns:a16="http://schemas.microsoft.com/office/drawing/2014/main" xmlns="" id="{0D6CF920-FA92-4134-9BF9-44630DC74D8A}"/>
              </a:ext>
            </a:extLst>
          </p:cNvPr>
          <p:cNvSpPr txBox="1"/>
          <p:nvPr/>
        </p:nvSpPr>
        <p:spPr>
          <a:xfrm>
            <a:off x="7525306" y="3314004"/>
            <a:ext cx="3110210" cy="369332"/>
          </a:xfrm>
          <a:prstGeom prst="rect">
            <a:avLst/>
          </a:prstGeom>
          <a:noFill/>
        </p:spPr>
        <p:txBody>
          <a:bodyPr wrap="none" lIns="0" rtlCol="0">
            <a:spAutoFit/>
          </a:bodyPr>
          <a:lstStyle/>
          <a:p>
            <a:r>
              <a:rPr lang="en-US" b="1" dirty="0"/>
              <a:t>Q3 Audit Committee Report</a:t>
            </a:r>
          </a:p>
        </p:txBody>
      </p:sp>
      <p:sp>
        <p:nvSpPr>
          <p:cNvPr id="28" name="TextBox 27">
            <a:extLst>
              <a:ext uri="{FF2B5EF4-FFF2-40B4-BE49-F238E27FC236}">
                <a16:creationId xmlns:a16="http://schemas.microsoft.com/office/drawing/2014/main" xmlns="" id="{2C596871-9827-42E0-BA69-90A0EC6D53D4}"/>
              </a:ext>
            </a:extLst>
          </p:cNvPr>
          <p:cNvSpPr txBox="1"/>
          <p:nvPr/>
        </p:nvSpPr>
        <p:spPr>
          <a:xfrm>
            <a:off x="7880876" y="3731256"/>
            <a:ext cx="2285241" cy="369332"/>
          </a:xfrm>
          <a:prstGeom prst="rect">
            <a:avLst/>
          </a:prstGeom>
          <a:noFill/>
        </p:spPr>
        <p:txBody>
          <a:bodyPr wrap="none" lIns="0" rtlCol="0">
            <a:spAutoFit/>
          </a:bodyPr>
          <a:lstStyle/>
          <a:p>
            <a:r>
              <a:rPr lang="en-US" b="1" dirty="0"/>
              <a:t>Executive Summary</a:t>
            </a:r>
          </a:p>
        </p:txBody>
      </p:sp>
      <p:pic>
        <p:nvPicPr>
          <p:cNvPr id="31" name="Picture 30">
            <a:extLst>
              <a:ext uri="{FF2B5EF4-FFF2-40B4-BE49-F238E27FC236}">
                <a16:creationId xmlns:a16="http://schemas.microsoft.com/office/drawing/2014/main" xmlns="" id="{6B3E24B4-EF88-4F66-8A85-AE0EB240CC0B}"/>
              </a:ext>
            </a:extLst>
          </p:cNvPr>
          <p:cNvPicPr>
            <a:picLocks noChangeAspect="1"/>
          </p:cNvPicPr>
          <p:nvPr/>
        </p:nvPicPr>
        <p:blipFill>
          <a:blip r:embed="rId3"/>
          <a:stretch>
            <a:fillRect/>
          </a:stretch>
        </p:blipFill>
        <p:spPr>
          <a:xfrm>
            <a:off x="7904115" y="4305052"/>
            <a:ext cx="2890190" cy="821186"/>
          </a:xfrm>
          <a:prstGeom prst="rect">
            <a:avLst/>
          </a:prstGeom>
        </p:spPr>
      </p:pic>
      <p:sp>
        <p:nvSpPr>
          <p:cNvPr id="32" name="Rectangle 31">
            <a:extLst>
              <a:ext uri="{FF2B5EF4-FFF2-40B4-BE49-F238E27FC236}">
                <a16:creationId xmlns:a16="http://schemas.microsoft.com/office/drawing/2014/main" xmlns="" id="{72A635AA-854E-4C91-9F01-4D26E70C8022}"/>
              </a:ext>
            </a:extLst>
          </p:cNvPr>
          <p:cNvSpPr/>
          <p:nvPr/>
        </p:nvSpPr>
        <p:spPr>
          <a:xfrm>
            <a:off x="8269248" y="4085225"/>
            <a:ext cx="3265732" cy="2075570"/>
          </a:xfrm>
          <a:prstGeom prst="rect">
            <a:avLst/>
          </a:prstGeom>
          <a:ln/>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33" name="TextBox 32">
            <a:extLst>
              <a:ext uri="{FF2B5EF4-FFF2-40B4-BE49-F238E27FC236}">
                <a16:creationId xmlns:a16="http://schemas.microsoft.com/office/drawing/2014/main" xmlns="" id="{CEBF2E52-46A9-4415-9FA4-49A4B598E828}"/>
              </a:ext>
            </a:extLst>
          </p:cNvPr>
          <p:cNvSpPr txBox="1"/>
          <p:nvPr/>
        </p:nvSpPr>
        <p:spPr>
          <a:xfrm>
            <a:off x="8350275" y="4108727"/>
            <a:ext cx="2157001" cy="369332"/>
          </a:xfrm>
          <a:prstGeom prst="rect">
            <a:avLst/>
          </a:prstGeom>
          <a:noFill/>
        </p:spPr>
        <p:txBody>
          <a:bodyPr wrap="none" lIns="0" rtlCol="0">
            <a:spAutoFit/>
          </a:bodyPr>
          <a:lstStyle/>
          <a:p>
            <a:r>
              <a:rPr lang="en-US" b="1" dirty="0"/>
              <a:t>Remediation Plans</a:t>
            </a:r>
          </a:p>
        </p:txBody>
      </p:sp>
      <p:sp>
        <p:nvSpPr>
          <p:cNvPr id="34" name="Rectangle 33">
            <a:extLst>
              <a:ext uri="{FF2B5EF4-FFF2-40B4-BE49-F238E27FC236}">
                <a16:creationId xmlns:a16="http://schemas.microsoft.com/office/drawing/2014/main" xmlns="" id="{829862F9-BECE-4E58-A5B0-D39649591F4F}"/>
              </a:ext>
            </a:extLst>
          </p:cNvPr>
          <p:cNvSpPr/>
          <p:nvPr/>
        </p:nvSpPr>
        <p:spPr>
          <a:xfrm>
            <a:off x="8350276" y="4486198"/>
            <a:ext cx="3101436" cy="236105"/>
          </a:xfrm>
          <a:prstGeom prst="rect">
            <a:avLst/>
          </a:prstGeom>
          <a:solidFill>
            <a:srgbClr val="D3D3D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r>
              <a:rPr lang="en-US" sz="900" b="1" dirty="0">
                <a:solidFill>
                  <a:schemeClr val="tx1"/>
                </a:solidFill>
              </a:rPr>
              <a:t>Top Line: </a:t>
            </a:r>
            <a:r>
              <a:rPr lang="en-US" sz="900" dirty="0">
                <a:solidFill>
                  <a:schemeClr val="tx1"/>
                </a:solidFill>
              </a:rPr>
              <a:t>As a whole, management has improved…</a:t>
            </a:r>
            <a:endParaRPr lang="en-US" sz="900" b="1" dirty="0">
              <a:solidFill>
                <a:schemeClr val="tx1"/>
              </a:solidFill>
            </a:endParaRPr>
          </a:p>
        </p:txBody>
      </p:sp>
      <p:pic>
        <p:nvPicPr>
          <p:cNvPr id="35" name="Picture 34">
            <a:extLst>
              <a:ext uri="{FF2B5EF4-FFF2-40B4-BE49-F238E27FC236}">
                <a16:creationId xmlns:a16="http://schemas.microsoft.com/office/drawing/2014/main" xmlns="" id="{AAD17BAB-A8D2-441E-884C-B7E2BD9062EA}"/>
              </a:ext>
            </a:extLst>
          </p:cNvPr>
          <p:cNvPicPr>
            <a:picLocks noChangeAspect="1"/>
          </p:cNvPicPr>
          <p:nvPr/>
        </p:nvPicPr>
        <p:blipFill>
          <a:blip r:embed="rId4"/>
          <a:stretch>
            <a:fillRect/>
          </a:stretch>
        </p:blipFill>
        <p:spPr>
          <a:xfrm>
            <a:off x="8350275" y="4782983"/>
            <a:ext cx="2185727" cy="1118772"/>
          </a:xfrm>
          <a:prstGeom prst="rect">
            <a:avLst/>
          </a:prstGeom>
        </p:spPr>
      </p:pic>
      <p:sp>
        <p:nvSpPr>
          <p:cNvPr id="36" name="TextBox 35">
            <a:extLst>
              <a:ext uri="{FF2B5EF4-FFF2-40B4-BE49-F238E27FC236}">
                <a16:creationId xmlns:a16="http://schemas.microsoft.com/office/drawing/2014/main" xmlns="" id="{ADCDEF39-8836-44B3-836A-3D6BAB74FAAA}"/>
              </a:ext>
            </a:extLst>
          </p:cNvPr>
          <p:cNvSpPr txBox="1"/>
          <p:nvPr/>
        </p:nvSpPr>
        <p:spPr>
          <a:xfrm>
            <a:off x="1576625" y="3342805"/>
            <a:ext cx="3186000" cy="338554"/>
          </a:xfrm>
          <a:prstGeom prst="rect">
            <a:avLst/>
          </a:prstGeom>
          <a:noFill/>
        </p:spPr>
        <p:txBody>
          <a:bodyPr wrap="none" lIns="0" rtlCol="0">
            <a:spAutoFit/>
          </a:bodyPr>
          <a:lstStyle/>
          <a:p>
            <a:r>
              <a:rPr lang="en-US" sz="1600" b="1" i="1" u="sng" dirty="0">
                <a:latin typeface="+mj-lt"/>
              </a:rPr>
              <a:t>Q3 Audit Committee Report</a:t>
            </a:r>
          </a:p>
        </p:txBody>
      </p:sp>
      <p:sp>
        <p:nvSpPr>
          <p:cNvPr id="37" name="TextBox 36">
            <a:extLst>
              <a:ext uri="{FF2B5EF4-FFF2-40B4-BE49-F238E27FC236}">
                <a16:creationId xmlns:a16="http://schemas.microsoft.com/office/drawing/2014/main" xmlns="" id="{CBDFF52A-4446-4A13-AE7D-696A2803589C}"/>
              </a:ext>
            </a:extLst>
          </p:cNvPr>
          <p:cNvSpPr txBox="1"/>
          <p:nvPr/>
        </p:nvSpPr>
        <p:spPr>
          <a:xfrm>
            <a:off x="1970090" y="3705230"/>
            <a:ext cx="2285241" cy="369332"/>
          </a:xfrm>
          <a:prstGeom prst="rect">
            <a:avLst/>
          </a:prstGeom>
          <a:noFill/>
        </p:spPr>
        <p:txBody>
          <a:bodyPr wrap="none" lIns="0" rtlCol="0">
            <a:spAutoFit/>
          </a:bodyPr>
          <a:lstStyle/>
          <a:p>
            <a:r>
              <a:rPr lang="en-US" b="1" dirty="0"/>
              <a:t>Executive Summary</a:t>
            </a:r>
          </a:p>
        </p:txBody>
      </p:sp>
      <p:pic>
        <p:nvPicPr>
          <p:cNvPr id="38" name="Picture 37">
            <a:extLst>
              <a:ext uri="{FF2B5EF4-FFF2-40B4-BE49-F238E27FC236}">
                <a16:creationId xmlns:a16="http://schemas.microsoft.com/office/drawing/2014/main" xmlns="" id="{80D443F1-836A-44B3-A426-4C54CBF6EADC}"/>
              </a:ext>
            </a:extLst>
          </p:cNvPr>
          <p:cNvPicPr>
            <a:picLocks noChangeAspect="1"/>
          </p:cNvPicPr>
          <p:nvPr/>
        </p:nvPicPr>
        <p:blipFill>
          <a:blip r:embed="rId5"/>
          <a:stretch>
            <a:fillRect/>
          </a:stretch>
        </p:blipFill>
        <p:spPr>
          <a:xfrm>
            <a:off x="2005411" y="4447031"/>
            <a:ext cx="3085269" cy="868227"/>
          </a:xfrm>
          <a:prstGeom prst="rect">
            <a:avLst/>
          </a:prstGeom>
        </p:spPr>
      </p:pic>
      <p:sp>
        <p:nvSpPr>
          <p:cNvPr id="39" name="Rectangle 38">
            <a:extLst>
              <a:ext uri="{FF2B5EF4-FFF2-40B4-BE49-F238E27FC236}">
                <a16:creationId xmlns:a16="http://schemas.microsoft.com/office/drawing/2014/main" xmlns="" id="{82279AFF-7A2A-4345-9CDF-93E89475FD46}"/>
              </a:ext>
            </a:extLst>
          </p:cNvPr>
          <p:cNvSpPr/>
          <p:nvPr/>
        </p:nvSpPr>
        <p:spPr>
          <a:xfrm>
            <a:off x="1978989" y="4098576"/>
            <a:ext cx="2267441" cy="236105"/>
          </a:xfrm>
          <a:prstGeom prst="rect">
            <a:avLst/>
          </a:prstGeom>
          <a:solidFill>
            <a:srgbClr val="D3D3D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r>
              <a:rPr lang="en-US" sz="900" b="1" dirty="0">
                <a:solidFill>
                  <a:schemeClr val="tx1"/>
                </a:solidFill>
              </a:rPr>
              <a:t>Top Line:</a:t>
            </a:r>
          </a:p>
        </p:txBody>
      </p:sp>
      <p:sp>
        <p:nvSpPr>
          <p:cNvPr id="40" name="Rectangle 39">
            <a:extLst>
              <a:ext uri="{FF2B5EF4-FFF2-40B4-BE49-F238E27FC236}">
                <a16:creationId xmlns:a16="http://schemas.microsoft.com/office/drawing/2014/main" xmlns="" id="{26AC7EFA-EC3D-46BB-84B3-CCA30F5B44F8}"/>
              </a:ext>
            </a:extLst>
          </p:cNvPr>
          <p:cNvSpPr/>
          <p:nvPr/>
        </p:nvSpPr>
        <p:spPr>
          <a:xfrm>
            <a:off x="2358462" y="4085225"/>
            <a:ext cx="3265732" cy="2075570"/>
          </a:xfrm>
          <a:prstGeom prst="rect">
            <a:avLst/>
          </a:prstGeom>
          <a:ln/>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41" name="TextBox 40">
            <a:extLst>
              <a:ext uri="{FF2B5EF4-FFF2-40B4-BE49-F238E27FC236}">
                <a16:creationId xmlns:a16="http://schemas.microsoft.com/office/drawing/2014/main" xmlns="" id="{3260DB2D-1107-41B1-A2C7-AD102C02E257}"/>
              </a:ext>
            </a:extLst>
          </p:cNvPr>
          <p:cNvSpPr txBox="1"/>
          <p:nvPr/>
        </p:nvSpPr>
        <p:spPr>
          <a:xfrm>
            <a:off x="2402277" y="4101874"/>
            <a:ext cx="2028761" cy="369332"/>
          </a:xfrm>
          <a:prstGeom prst="rect">
            <a:avLst/>
          </a:prstGeom>
          <a:noFill/>
        </p:spPr>
        <p:txBody>
          <a:bodyPr wrap="none" lIns="0" rtlCol="0">
            <a:spAutoFit/>
          </a:bodyPr>
          <a:lstStyle/>
          <a:p>
            <a:r>
              <a:rPr lang="en-US" dirty="0"/>
              <a:t>Remediation Plans</a:t>
            </a:r>
          </a:p>
        </p:txBody>
      </p:sp>
      <p:pic>
        <p:nvPicPr>
          <p:cNvPr id="42" name="Picture 41">
            <a:extLst>
              <a:ext uri="{FF2B5EF4-FFF2-40B4-BE49-F238E27FC236}">
                <a16:creationId xmlns:a16="http://schemas.microsoft.com/office/drawing/2014/main" xmlns="" id="{6C318CEB-1B4C-4F1A-9F2D-6AD44E507223}"/>
              </a:ext>
            </a:extLst>
          </p:cNvPr>
          <p:cNvPicPr>
            <a:picLocks noChangeAspect="1"/>
          </p:cNvPicPr>
          <p:nvPr/>
        </p:nvPicPr>
        <p:blipFill>
          <a:blip r:embed="rId4"/>
          <a:stretch>
            <a:fillRect/>
          </a:stretch>
        </p:blipFill>
        <p:spPr>
          <a:xfrm>
            <a:off x="2402277" y="4430435"/>
            <a:ext cx="2908169" cy="1488556"/>
          </a:xfrm>
          <a:prstGeom prst="rect">
            <a:avLst/>
          </a:prstGeom>
        </p:spPr>
      </p:pic>
      <p:sp>
        <p:nvSpPr>
          <p:cNvPr id="43" name="Rectangle 42">
            <a:extLst>
              <a:ext uri="{FF2B5EF4-FFF2-40B4-BE49-F238E27FC236}">
                <a16:creationId xmlns:a16="http://schemas.microsoft.com/office/drawing/2014/main" xmlns="" id="{4D6BA202-4413-4519-8827-46C08DCCC527}"/>
              </a:ext>
            </a:extLst>
          </p:cNvPr>
          <p:cNvSpPr/>
          <p:nvPr/>
        </p:nvSpPr>
        <p:spPr>
          <a:xfrm>
            <a:off x="2402277" y="5966803"/>
            <a:ext cx="3072124" cy="158455"/>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200" dirty="0">
                <a:solidFill>
                  <a:schemeClr val="tx1"/>
                </a:solidFill>
              </a:rPr>
              <a:t>As a whole, management has improved…</a:t>
            </a:r>
          </a:p>
        </p:txBody>
      </p:sp>
    </p:spTree>
    <p:extLst>
      <p:ext uri="{BB962C8B-B14F-4D97-AF65-F5344CB8AC3E}">
        <p14:creationId xmlns:p14="http://schemas.microsoft.com/office/powerpoint/2010/main" val="96385256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4" name="Picture 43">
            <a:extLst>
              <a:ext uri="{FF2B5EF4-FFF2-40B4-BE49-F238E27FC236}">
                <a16:creationId xmlns:a16="http://schemas.microsoft.com/office/drawing/2014/main" xmlns="" id="{0E22CF7B-F91D-4892-92B2-8C060938B8CE}"/>
              </a:ext>
            </a:extLst>
          </p:cNvPr>
          <p:cNvPicPr>
            <a:picLocks noChangeAspect="1"/>
          </p:cNvPicPr>
          <p:nvPr/>
        </p:nvPicPr>
        <p:blipFill>
          <a:blip r:embed="rId3"/>
          <a:stretch>
            <a:fillRect/>
          </a:stretch>
        </p:blipFill>
        <p:spPr>
          <a:xfrm>
            <a:off x="1706469" y="2506860"/>
            <a:ext cx="8812958" cy="3723785"/>
          </a:xfrm>
          <a:prstGeom prst="rect">
            <a:avLst/>
          </a:prstGeom>
        </p:spPr>
      </p:pic>
      <p:sp>
        <p:nvSpPr>
          <p:cNvPr id="7" name="Title 6">
            <a:extLst>
              <a:ext uri="{FF2B5EF4-FFF2-40B4-BE49-F238E27FC236}">
                <a16:creationId xmlns:a16="http://schemas.microsoft.com/office/drawing/2014/main" xmlns="" id="{BB4BBAFF-1FE9-4B2A-80FF-45592F72ECA0}"/>
              </a:ext>
            </a:extLst>
          </p:cNvPr>
          <p:cNvSpPr>
            <a:spLocks noGrp="1"/>
          </p:cNvSpPr>
          <p:nvPr>
            <p:ph type="title"/>
          </p:nvPr>
        </p:nvSpPr>
        <p:spPr/>
        <p:txBody>
          <a:bodyPr/>
          <a:lstStyle/>
          <a:p>
            <a:r>
              <a:rPr lang="en-US" dirty="0"/>
              <a:t>Check 5 (Memos): Watch Your “F-Shape”</a:t>
            </a:r>
          </a:p>
        </p:txBody>
      </p:sp>
      <p:sp>
        <p:nvSpPr>
          <p:cNvPr id="26" name="Content Placeholder 3">
            <a:extLst>
              <a:ext uri="{FF2B5EF4-FFF2-40B4-BE49-F238E27FC236}">
                <a16:creationId xmlns:a16="http://schemas.microsoft.com/office/drawing/2014/main" xmlns="" id="{348D5D3D-8836-4DD5-BBAB-9FC589782C69}"/>
              </a:ext>
            </a:extLst>
          </p:cNvPr>
          <p:cNvSpPr txBox="1">
            <a:spLocks/>
          </p:cNvSpPr>
          <p:nvPr/>
        </p:nvSpPr>
        <p:spPr>
          <a:xfrm>
            <a:off x="300509" y="1101817"/>
            <a:ext cx="11589391" cy="1431658"/>
          </a:xfrm>
          <a:prstGeom prst="rect">
            <a:avLst/>
          </a:prstGeom>
          <a:solidFill>
            <a:schemeClr val="bg1">
              <a:lumMod val="95000"/>
            </a:schemeClr>
          </a:solidFill>
        </p:spPr>
        <p:txBody>
          <a:bodyPr lIns="182880" tIns="182880" rIns="182880" bIns="182880"/>
          <a:lstStyle>
            <a:lvl1pPr marL="228600" indent="-228600" algn="l" defTabSz="914400" rtl="0" eaLnBrk="1" latinLnBrk="0" hangingPunct="1">
              <a:lnSpc>
                <a:spcPct val="100000"/>
              </a:lnSpc>
              <a:spcBef>
                <a:spcPts val="0"/>
              </a:spcBef>
              <a:spcAft>
                <a:spcPts val="1200"/>
              </a:spcAft>
              <a:buClrTx/>
              <a:buSzPct val="100000"/>
              <a:buFont typeface="Arial" panose="020B0604020202020204" pitchFamily="34" charset="0"/>
              <a:buChar char="•"/>
              <a:defRPr sz="2400" kern="1200">
                <a:solidFill>
                  <a:schemeClr val="tx1"/>
                </a:solidFill>
                <a:latin typeface="+mn-lt"/>
                <a:ea typeface="+mn-ea"/>
                <a:cs typeface="+mn-cs"/>
              </a:defRPr>
            </a:lvl1pPr>
            <a:lvl2pPr marL="548640" indent="-228600" algn="l" defTabSz="914400" rtl="0" eaLnBrk="1" latinLnBrk="0" hangingPunct="1">
              <a:lnSpc>
                <a:spcPct val="100000"/>
              </a:lnSpc>
              <a:spcBef>
                <a:spcPts val="0"/>
              </a:spcBef>
              <a:spcAft>
                <a:spcPts val="1200"/>
              </a:spcAft>
              <a:buSzPct val="90000"/>
              <a:buFont typeface="Arial" panose="020B0604020202020204" pitchFamily="34" charset="0"/>
              <a:buChar char="–"/>
              <a:defRPr sz="2400" kern="1200">
                <a:solidFill>
                  <a:schemeClr val="tx1"/>
                </a:solidFill>
                <a:latin typeface="+mn-lt"/>
                <a:ea typeface="+mn-ea"/>
                <a:cs typeface="+mn-cs"/>
              </a:defRPr>
            </a:lvl2pPr>
            <a:lvl3pPr marL="777240" indent="-228600" algn="l" defTabSz="914400" rtl="0" eaLnBrk="1" latinLnBrk="0" hangingPunct="1">
              <a:lnSpc>
                <a:spcPct val="100000"/>
              </a:lnSpc>
              <a:spcBef>
                <a:spcPts val="0"/>
              </a:spcBef>
              <a:spcAft>
                <a:spcPts val="1200"/>
              </a:spcAft>
              <a:buSzPct val="100000"/>
              <a:buFont typeface="Arial" panose="020B0604020202020204" pitchFamily="34" charset="0"/>
              <a:buChar char="•"/>
              <a:defRPr sz="2400" kern="1200">
                <a:solidFill>
                  <a:schemeClr val="tx1"/>
                </a:solidFill>
                <a:latin typeface="+mn-lt"/>
                <a:ea typeface="+mn-ea"/>
                <a:cs typeface="+mn-cs"/>
              </a:defRPr>
            </a:lvl3pPr>
            <a:lvl4pPr marL="1051560" indent="-228600" algn="l" defTabSz="914400" rtl="0" eaLnBrk="1" latinLnBrk="0" hangingPunct="1">
              <a:lnSpc>
                <a:spcPct val="100000"/>
              </a:lnSpc>
              <a:spcBef>
                <a:spcPts val="0"/>
              </a:spcBef>
              <a:spcAft>
                <a:spcPts val="1200"/>
              </a:spcAft>
              <a:buSzPct val="90000"/>
              <a:buFont typeface="Arial" panose="020B0604020202020204" pitchFamily="34" charset="0"/>
              <a:buChar char="–"/>
              <a:defRPr sz="2400" kern="1200">
                <a:solidFill>
                  <a:schemeClr val="tx1"/>
                </a:solidFill>
                <a:latin typeface="+mn-lt"/>
                <a:ea typeface="+mn-ea"/>
                <a:cs typeface="+mn-cs"/>
              </a:defRPr>
            </a:lvl4pPr>
            <a:lvl5pPr marL="1280160" indent="-228600" algn="l" defTabSz="914400" rtl="0" eaLnBrk="1" latinLnBrk="0" hangingPunct="1">
              <a:lnSpc>
                <a:spcPct val="100000"/>
              </a:lnSpc>
              <a:spcBef>
                <a:spcPts val="0"/>
              </a:spcBef>
              <a:spcAft>
                <a:spcPts val="1200"/>
              </a:spcAft>
              <a:buSzPct val="100000"/>
              <a:buFont typeface="Arial" panose="020B0604020202020204" pitchFamily="34" charset="0"/>
              <a:buChar char="•"/>
              <a:defRPr sz="2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800" b="1" dirty="0"/>
              <a:t>Will my readers digest critical information even if they just scan the message? </a:t>
            </a:r>
            <a:r>
              <a:rPr lang="en-US" sz="1800" dirty="0"/>
              <a:t>UX research on eye tracking shows that readers scan messages in patterns, the dominant pattern looking like an “F.” Frontload essential information to the top of a message, following bullets, and vertically according to language alignment (i.e., left for English, right for Arabic). </a:t>
            </a:r>
          </a:p>
        </p:txBody>
      </p:sp>
      <p:sp>
        <p:nvSpPr>
          <p:cNvPr id="45" name="TextBox 44">
            <a:extLst>
              <a:ext uri="{FF2B5EF4-FFF2-40B4-BE49-F238E27FC236}">
                <a16:creationId xmlns:a16="http://schemas.microsoft.com/office/drawing/2014/main" xmlns="" id="{587C5A34-5A82-4AB6-8C6F-0C0E1EE75FDD}"/>
              </a:ext>
            </a:extLst>
          </p:cNvPr>
          <p:cNvSpPr txBox="1"/>
          <p:nvPr/>
        </p:nvSpPr>
        <p:spPr>
          <a:xfrm>
            <a:off x="3345423" y="6204030"/>
            <a:ext cx="2232342" cy="276999"/>
          </a:xfrm>
          <a:prstGeom prst="rect">
            <a:avLst/>
          </a:prstGeom>
          <a:noFill/>
        </p:spPr>
        <p:txBody>
          <a:bodyPr wrap="none" lIns="0" rtlCol="0">
            <a:spAutoFit/>
          </a:bodyPr>
          <a:lstStyle/>
          <a:p>
            <a:r>
              <a:rPr lang="en-US" sz="1200" dirty="0"/>
              <a:t>Source: Nielsen Norman Group</a:t>
            </a:r>
          </a:p>
        </p:txBody>
      </p:sp>
    </p:spTree>
    <p:extLst>
      <p:ext uri="{BB962C8B-B14F-4D97-AF65-F5344CB8AC3E}">
        <p14:creationId xmlns:p14="http://schemas.microsoft.com/office/powerpoint/2010/main" val="263226181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xmlns="" id="{BB4BBAFF-1FE9-4B2A-80FF-45592F72ECA0}"/>
              </a:ext>
            </a:extLst>
          </p:cNvPr>
          <p:cNvSpPr>
            <a:spLocks noGrp="1"/>
          </p:cNvSpPr>
          <p:nvPr>
            <p:ph type="title"/>
          </p:nvPr>
        </p:nvSpPr>
        <p:spPr/>
        <p:txBody>
          <a:bodyPr/>
          <a:lstStyle/>
          <a:p>
            <a:r>
              <a:rPr lang="en-US" dirty="0"/>
              <a:t>Check 6 (Memos): Hyperlink With Caution</a:t>
            </a:r>
          </a:p>
        </p:txBody>
      </p:sp>
      <p:sp>
        <p:nvSpPr>
          <p:cNvPr id="26" name="Content Placeholder 3">
            <a:extLst>
              <a:ext uri="{FF2B5EF4-FFF2-40B4-BE49-F238E27FC236}">
                <a16:creationId xmlns:a16="http://schemas.microsoft.com/office/drawing/2014/main" xmlns="" id="{348D5D3D-8836-4DD5-BBAB-9FC589782C69}"/>
              </a:ext>
            </a:extLst>
          </p:cNvPr>
          <p:cNvSpPr txBox="1">
            <a:spLocks/>
          </p:cNvSpPr>
          <p:nvPr/>
        </p:nvSpPr>
        <p:spPr>
          <a:xfrm>
            <a:off x="300509" y="1101817"/>
            <a:ext cx="11589391" cy="1431658"/>
          </a:xfrm>
          <a:prstGeom prst="rect">
            <a:avLst/>
          </a:prstGeom>
          <a:solidFill>
            <a:schemeClr val="bg1">
              <a:lumMod val="95000"/>
            </a:schemeClr>
          </a:solidFill>
        </p:spPr>
        <p:txBody>
          <a:bodyPr lIns="182880" tIns="182880" rIns="182880" bIns="182880"/>
          <a:lstStyle>
            <a:lvl1pPr marL="228600" indent="-228600" algn="l" defTabSz="914400" rtl="0" eaLnBrk="1" latinLnBrk="0" hangingPunct="1">
              <a:lnSpc>
                <a:spcPct val="100000"/>
              </a:lnSpc>
              <a:spcBef>
                <a:spcPts val="0"/>
              </a:spcBef>
              <a:spcAft>
                <a:spcPts val="1200"/>
              </a:spcAft>
              <a:buClrTx/>
              <a:buSzPct val="100000"/>
              <a:buFont typeface="Arial" panose="020B0604020202020204" pitchFamily="34" charset="0"/>
              <a:buChar char="•"/>
              <a:defRPr sz="2400" kern="1200">
                <a:solidFill>
                  <a:schemeClr val="tx1"/>
                </a:solidFill>
                <a:latin typeface="+mn-lt"/>
                <a:ea typeface="+mn-ea"/>
                <a:cs typeface="+mn-cs"/>
              </a:defRPr>
            </a:lvl1pPr>
            <a:lvl2pPr marL="548640" indent="-228600" algn="l" defTabSz="914400" rtl="0" eaLnBrk="1" latinLnBrk="0" hangingPunct="1">
              <a:lnSpc>
                <a:spcPct val="100000"/>
              </a:lnSpc>
              <a:spcBef>
                <a:spcPts val="0"/>
              </a:spcBef>
              <a:spcAft>
                <a:spcPts val="1200"/>
              </a:spcAft>
              <a:buSzPct val="90000"/>
              <a:buFont typeface="Arial" panose="020B0604020202020204" pitchFamily="34" charset="0"/>
              <a:buChar char="–"/>
              <a:defRPr sz="2400" kern="1200">
                <a:solidFill>
                  <a:schemeClr val="tx1"/>
                </a:solidFill>
                <a:latin typeface="+mn-lt"/>
                <a:ea typeface="+mn-ea"/>
                <a:cs typeface="+mn-cs"/>
              </a:defRPr>
            </a:lvl2pPr>
            <a:lvl3pPr marL="777240" indent="-228600" algn="l" defTabSz="914400" rtl="0" eaLnBrk="1" latinLnBrk="0" hangingPunct="1">
              <a:lnSpc>
                <a:spcPct val="100000"/>
              </a:lnSpc>
              <a:spcBef>
                <a:spcPts val="0"/>
              </a:spcBef>
              <a:spcAft>
                <a:spcPts val="1200"/>
              </a:spcAft>
              <a:buSzPct val="100000"/>
              <a:buFont typeface="Arial" panose="020B0604020202020204" pitchFamily="34" charset="0"/>
              <a:buChar char="•"/>
              <a:defRPr sz="2400" kern="1200">
                <a:solidFill>
                  <a:schemeClr val="tx1"/>
                </a:solidFill>
                <a:latin typeface="+mn-lt"/>
                <a:ea typeface="+mn-ea"/>
                <a:cs typeface="+mn-cs"/>
              </a:defRPr>
            </a:lvl3pPr>
            <a:lvl4pPr marL="1051560" indent="-228600" algn="l" defTabSz="914400" rtl="0" eaLnBrk="1" latinLnBrk="0" hangingPunct="1">
              <a:lnSpc>
                <a:spcPct val="100000"/>
              </a:lnSpc>
              <a:spcBef>
                <a:spcPts val="0"/>
              </a:spcBef>
              <a:spcAft>
                <a:spcPts val="1200"/>
              </a:spcAft>
              <a:buSzPct val="90000"/>
              <a:buFont typeface="Arial" panose="020B0604020202020204" pitchFamily="34" charset="0"/>
              <a:buChar char="–"/>
              <a:defRPr sz="2400" kern="1200">
                <a:solidFill>
                  <a:schemeClr val="tx1"/>
                </a:solidFill>
                <a:latin typeface="+mn-lt"/>
                <a:ea typeface="+mn-ea"/>
                <a:cs typeface="+mn-cs"/>
              </a:defRPr>
            </a:lvl4pPr>
            <a:lvl5pPr marL="1280160" indent="-228600" algn="l" defTabSz="914400" rtl="0" eaLnBrk="1" latinLnBrk="0" hangingPunct="1">
              <a:lnSpc>
                <a:spcPct val="100000"/>
              </a:lnSpc>
              <a:spcBef>
                <a:spcPts val="0"/>
              </a:spcBef>
              <a:spcAft>
                <a:spcPts val="1200"/>
              </a:spcAft>
              <a:buSzPct val="100000"/>
              <a:buFont typeface="Arial" panose="020B0604020202020204" pitchFamily="34" charset="0"/>
              <a:buChar char="•"/>
              <a:defRPr sz="2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800" b="1" dirty="0"/>
              <a:t>Are my hyperlinks distracting readers from the message? </a:t>
            </a:r>
            <a:r>
              <a:rPr lang="en-US" sz="1800" dirty="0" err="1"/>
              <a:t>UX</a:t>
            </a:r>
            <a:r>
              <a:rPr lang="en-US" sz="1800" dirty="0"/>
              <a:t> research shows that, while readers’ eyes are drawn to hyperlinks, reading comprehension around the hyperlink decreases, and if readers click a link they are unlikely to return to the original message. Avoid leveraging hyperlinks to convey essential information, be selective about which hyperlinks to include and place them after the essential information of your message.</a:t>
            </a:r>
          </a:p>
        </p:txBody>
      </p:sp>
      <p:sp>
        <p:nvSpPr>
          <p:cNvPr id="29" name="Freeform: Shape 174">
            <a:extLst>
              <a:ext uri="{FF2B5EF4-FFF2-40B4-BE49-F238E27FC236}">
                <a16:creationId xmlns:a16="http://schemas.microsoft.com/office/drawing/2014/main" xmlns="" id="{A43690B0-3EC1-40D2-A026-A8B5EADE93A5}"/>
              </a:ext>
            </a:extLst>
          </p:cNvPr>
          <p:cNvSpPr/>
          <p:nvPr/>
        </p:nvSpPr>
        <p:spPr>
          <a:xfrm>
            <a:off x="6591559" y="3057022"/>
            <a:ext cx="371978" cy="371978"/>
          </a:xfrm>
          <a:custGeom>
            <a:avLst/>
            <a:gdLst>
              <a:gd name="connsiteX0" fmla="*/ 376809 w 542925"/>
              <a:gd name="connsiteY0" fmla="*/ 176022 h 542925"/>
              <a:gd name="connsiteX1" fmla="*/ 405956 w 542925"/>
              <a:gd name="connsiteY1" fmla="*/ 200501 h 542925"/>
              <a:gd name="connsiteX2" fmla="*/ 251555 w 542925"/>
              <a:gd name="connsiteY2" fmla="*/ 384429 h 542925"/>
              <a:gd name="connsiteX3" fmla="*/ 144971 w 542925"/>
              <a:gd name="connsiteY3" fmla="*/ 294989 h 542925"/>
              <a:gd name="connsiteX4" fmla="*/ 169450 w 542925"/>
              <a:gd name="connsiteY4" fmla="*/ 265843 h 542925"/>
              <a:gd name="connsiteX5" fmla="*/ 246888 w 542925"/>
              <a:gd name="connsiteY5" fmla="*/ 330803 h 542925"/>
              <a:gd name="connsiteX6" fmla="*/ 376809 w 542925"/>
              <a:gd name="connsiteY6" fmla="*/ 176022 h 542925"/>
              <a:gd name="connsiteX7" fmla="*/ 540544 w 542925"/>
              <a:gd name="connsiteY7" fmla="*/ 273844 h 542925"/>
              <a:gd name="connsiteX8" fmla="*/ 273844 w 542925"/>
              <a:gd name="connsiteY8" fmla="*/ 540544 h 542925"/>
              <a:gd name="connsiteX9" fmla="*/ 7144 w 542925"/>
              <a:gd name="connsiteY9" fmla="*/ 273844 h 542925"/>
              <a:gd name="connsiteX10" fmla="*/ 273844 w 542925"/>
              <a:gd name="connsiteY10" fmla="*/ 7144 h 542925"/>
              <a:gd name="connsiteX11" fmla="*/ 540544 w 542925"/>
              <a:gd name="connsiteY11" fmla="*/ 273844 h 542925"/>
              <a:gd name="connsiteX12" fmla="*/ 502444 w 542925"/>
              <a:gd name="connsiteY12" fmla="*/ 273844 h 542925"/>
              <a:gd name="connsiteX13" fmla="*/ 273844 w 542925"/>
              <a:gd name="connsiteY13" fmla="*/ 45244 h 542925"/>
              <a:gd name="connsiteX14" fmla="*/ 45244 w 542925"/>
              <a:gd name="connsiteY14" fmla="*/ 273844 h 542925"/>
              <a:gd name="connsiteX15" fmla="*/ 273844 w 542925"/>
              <a:gd name="connsiteY15" fmla="*/ 502444 h 542925"/>
              <a:gd name="connsiteX16" fmla="*/ 502444 w 542925"/>
              <a:gd name="connsiteY16" fmla="*/ 273844 h 542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542925" h="542925">
                <a:moveTo>
                  <a:pt x="376809" y="176022"/>
                </a:moveTo>
                <a:lnTo>
                  <a:pt x="405956" y="200501"/>
                </a:lnTo>
                <a:lnTo>
                  <a:pt x="251555" y="384429"/>
                </a:lnTo>
                <a:lnTo>
                  <a:pt x="144971" y="294989"/>
                </a:lnTo>
                <a:lnTo>
                  <a:pt x="169450" y="265843"/>
                </a:lnTo>
                <a:lnTo>
                  <a:pt x="246888" y="330803"/>
                </a:lnTo>
                <a:lnTo>
                  <a:pt x="376809" y="176022"/>
                </a:lnTo>
                <a:close/>
                <a:moveTo>
                  <a:pt x="540544" y="273844"/>
                </a:moveTo>
                <a:cubicBezTo>
                  <a:pt x="540544" y="421100"/>
                  <a:pt x="421100" y="540544"/>
                  <a:pt x="273844" y="540544"/>
                </a:cubicBezTo>
                <a:cubicBezTo>
                  <a:pt x="126587" y="540544"/>
                  <a:pt x="7144" y="421100"/>
                  <a:pt x="7144" y="273844"/>
                </a:cubicBezTo>
                <a:cubicBezTo>
                  <a:pt x="7144" y="126587"/>
                  <a:pt x="126587" y="7144"/>
                  <a:pt x="273844" y="7144"/>
                </a:cubicBezTo>
                <a:cubicBezTo>
                  <a:pt x="421196" y="7144"/>
                  <a:pt x="540544" y="126587"/>
                  <a:pt x="540544" y="273844"/>
                </a:cubicBezTo>
                <a:close/>
                <a:moveTo>
                  <a:pt x="502444" y="273844"/>
                </a:moveTo>
                <a:cubicBezTo>
                  <a:pt x="502444" y="147828"/>
                  <a:pt x="399860" y="45244"/>
                  <a:pt x="273844" y="45244"/>
                </a:cubicBezTo>
                <a:cubicBezTo>
                  <a:pt x="147828" y="45244"/>
                  <a:pt x="45244" y="147828"/>
                  <a:pt x="45244" y="273844"/>
                </a:cubicBezTo>
                <a:cubicBezTo>
                  <a:pt x="45244" y="399860"/>
                  <a:pt x="147828" y="502444"/>
                  <a:pt x="273844" y="502444"/>
                </a:cubicBezTo>
                <a:cubicBezTo>
                  <a:pt x="399955" y="502444"/>
                  <a:pt x="502444" y="399860"/>
                  <a:pt x="502444" y="273844"/>
                </a:cubicBezTo>
                <a:close/>
              </a:path>
            </a:pathLst>
          </a:custGeom>
          <a:solidFill>
            <a:srgbClr val="00A76D"/>
          </a:solidFill>
          <a:ln w="9525" cap="flat">
            <a:noFill/>
            <a:prstDash val="solid"/>
            <a:miter/>
          </a:ln>
        </p:spPr>
        <p:txBody>
          <a:bodyPr rtlCol="0" anchor="ctr"/>
          <a:lstStyle/>
          <a:p>
            <a:endParaRPr lang="en-US"/>
          </a:p>
        </p:txBody>
      </p:sp>
      <p:sp>
        <p:nvSpPr>
          <p:cNvPr id="30" name="Freeform: Shape 241">
            <a:extLst>
              <a:ext uri="{FF2B5EF4-FFF2-40B4-BE49-F238E27FC236}">
                <a16:creationId xmlns:a16="http://schemas.microsoft.com/office/drawing/2014/main" xmlns="" id="{02EE3E40-AF55-4645-BD30-C62A1F421B10}"/>
              </a:ext>
            </a:extLst>
          </p:cNvPr>
          <p:cNvSpPr/>
          <p:nvPr/>
        </p:nvSpPr>
        <p:spPr>
          <a:xfrm>
            <a:off x="300509" y="3052617"/>
            <a:ext cx="376383" cy="376383"/>
          </a:xfrm>
          <a:custGeom>
            <a:avLst/>
            <a:gdLst>
              <a:gd name="connsiteX0" fmla="*/ 273844 w 542925"/>
              <a:gd name="connsiteY0" fmla="*/ 7144 h 542925"/>
              <a:gd name="connsiteX1" fmla="*/ 7144 w 542925"/>
              <a:gd name="connsiteY1" fmla="*/ 273844 h 542925"/>
              <a:gd name="connsiteX2" fmla="*/ 273844 w 542925"/>
              <a:gd name="connsiteY2" fmla="*/ 540544 h 542925"/>
              <a:gd name="connsiteX3" fmla="*/ 540544 w 542925"/>
              <a:gd name="connsiteY3" fmla="*/ 273844 h 542925"/>
              <a:gd name="connsiteX4" fmla="*/ 273844 w 542925"/>
              <a:gd name="connsiteY4" fmla="*/ 7144 h 542925"/>
              <a:gd name="connsiteX5" fmla="*/ 273844 w 542925"/>
              <a:gd name="connsiteY5" fmla="*/ 502444 h 542925"/>
              <a:gd name="connsiteX6" fmla="*/ 45244 w 542925"/>
              <a:gd name="connsiteY6" fmla="*/ 273844 h 542925"/>
              <a:gd name="connsiteX7" fmla="*/ 273844 w 542925"/>
              <a:gd name="connsiteY7" fmla="*/ 45244 h 542925"/>
              <a:gd name="connsiteX8" fmla="*/ 502444 w 542925"/>
              <a:gd name="connsiteY8" fmla="*/ 273844 h 542925"/>
              <a:gd name="connsiteX9" fmla="*/ 273844 w 542925"/>
              <a:gd name="connsiteY9" fmla="*/ 502444 h 542925"/>
              <a:gd name="connsiteX10" fmla="*/ 401574 w 542925"/>
              <a:gd name="connsiteY10" fmla="*/ 172974 h 542925"/>
              <a:gd name="connsiteX11" fmla="*/ 300800 w 542925"/>
              <a:gd name="connsiteY11" fmla="*/ 273844 h 542925"/>
              <a:gd name="connsiteX12" fmla="*/ 401669 w 542925"/>
              <a:gd name="connsiteY12" fmla="*/ 374714 h 542925"/>
              <a:gd name="connsiteX13" fmla="*/ 374713 w 542925"/>
              <a:gd name="connsiteY13" fmla="*/ 401669 h 542925"/>
              <a:gd name="connsiteX14" fmla="*/ 273844 w 542925"/>
              <a:gd name="connsiteY14" fmla="*/ 300800 h 542925"/>
              <a:gd name="connsiteX15" fmla="*/ 172974 w 542925"/>
              <a:gd name="connsiteY15" fmla="*/ 401669 h 542925"/>
              <a:gd name="connsiteX16" fmla="*/ 146018 w 542925"/>
              <a:gd name="connsiteY16" fmla="*/ 374714 h 542925"/>
              <a:gd name="connsiteX17" fmla="*/ 246888 w 542925"/>
              <a:gd name="connsiteY17" fmla="*/ 273844 h 542925"/>
              <a:gd name="connsiteX18" fmla="*/ 146018 w 542925"/>
              <a:gd name="connsiteY18" fmla="*/ 172974 h 542925"/>
              <a:gd name="connsiteX19" fmla="*/ 172974 w 542925"/>
              <a:gd name="connsiteY19" fmla="*/ 146018 h 542925"/>
              <a:gd name="connsiteX20" fmla="*/ 273844 w 542925"/>
              <a:gd name="connsiteY20" fmla="*/ 246888 h 542925"/>
              <a:gd name="connsiteX21" fmla="*/ 374713 w 542925"/>
              <a:gd name="connsiteY21" fmla="*/ 146018 h 542925"/>
              <a:gd name="connsiteX22" fmla="*/ 401574 w 542925"/>
              <a:gd name="connsiteY22" fmla="*/ 172974 h 542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542925" h="542925">
                <a:moveTo>
                  <a:pt x="273844" y="7144"/>
                </a:moveTo>
                <a:cubicBezTo>
                  <a:pt x="126587" y="7144"/>
                  <a:pt x="7144" y="126587"/>
                  <a:pt x="7144" y="273844"/>
                </a:cubicBezTo>
                <a:cubicBezTo>
                  <a:pt x="7144" y="421100"/>
                  <a:pt x="126587" y="540544"/>
                  <a:pt x="273844" y="540544"/>
                </a:cubicBezTo>
                <a:cubicBezTo>
                  <a:pt x="421100" y="540544"/>
                  <a:pt x="540544" y="421100"/>
                  <a:pt x="540544" y="273844"/>
                </a:cubicBezTo>
                <a:cubicBezTo>
                  <a:pt x="540544" y="126587"/>
                  <a:pt x="421100" y="7144"/>
                  <a:pt x="273844" y="7144"/>
                </a:cubicBezTo>
                <a:close/>
                <a:moveTo>
                  <a:pt x="273844" y="502444"/>
                </a:moveTo>
                <a:cubicBezTo>
                  <a:pt x="147828" y="502444"/>
                  <a:pt x="45244" y="399860"/>
                  <a:pt x="45244" y="273844"/>
                </a:cubicBezTo>
                <a:cubicBezTo>
                  <a:pt x="45244" y="147828"/>
                  <a:pt x="147828" y="45244"/>
                  <a:pt x="273844" y="45244"/>
                </a:cubicBezTo>
                <a:cubicBezTo>
                  <a:pt x="399859" y="45244"/>
                  <a:pt x="502444" y="147828"/>
                  <a:pt x="502444" y="273844"/>
                </a:cubicBezTo>
                <a:cubicBezTo>
                  <a:pt x="502444" y="399860"/>
                  <a:pt x="399859" y="502444"/>
                  <a:pt x="273844" y="502444"/>
                </a:cubicBezTo>
                <a:close/>
                <a:moveTo>
                  <a:pt x="401574" y="172974"/>
                </a:moveTo>
                <a:lnTo>
                  <a:pt x="300800" y="273844"/>
                </a:lnTo>
                <a:lnTo>
                  <a:pt x="401669" y="374714"/>
                </a:lnTo>
                <a:lnTo>
                  <a:pt x="374713" y="401669"/>
                </a:lnTo>
                <a:lnTo>
                  <a:pt x="273844" y="300800"/>
                </a:lnTo>
                <a:lnTo>
                  <a:pt x="172974" y="401669"/>
                </a:lnTo>
                <a:lnTo>
                  <a:pt x="146018" y="374714"/>
                </a:lnTo>
                <a:lnTo>
                  <a:pt x="246888" y="273844"/>
                </a:lnTo>
                <a:lnTo>
                  <a:pt x="146018" y="172974"/>
                </a:lnTo>
                <a:lnTo>
                  <a:pt x="172974" y="146018"/>
                </a:lnTo>
                <a:lnTo>
                  <a:pt x="273844" y="246888"/>
                </a:lnTo>
                <a:lnTo>
                  <a:pt x="374713" y="146018"/>
                </a:lnTo>
                <a:lnTo>
                  <a:pt x="401574" y="172974"/>
                </a:lnTo>
                <a:close/>
              </a:path>
            </a:pathLst>
          </a:custGeom>
          <a:solidFill>
            <a:srgbClr val="DE0A01"/>
          </a:solidFill>
          <a:ln w="9525" cap="flat">
            <a:noFill/>
            <a:prstDash val="solid"/>
            <a:miter/>
          </a:ln>
        </p:spPr>
        <p:txBody>
          <a:bodyPr rtlCol="0" anchor="ctr"/>
          <a:lstStyle/>
          <a:p>
            <a:endParaRPr lang="en-US"/>
          </a:p>
        </p:txBody>
      </p:sp>
      <p:sp>
        <p:nvSpPr>
          <p:cNvPr id="45" name="TextBox 44">
            <a:extLst>
              <a:ext uri="{FF2B5EF4-FFF2-40B4-BE49-F238E27FC236}">
                <a16:creationId xmlns:a16="http://schemas.microsoft.com/office/drawing/2014/main" xmlns="" id="{587C5A34-5A82-4AB6-8C6F-0C0E1EE75FDD}"/>
              </a:ext>
            </a:extLst>
          </p:cNvPr>
          <p:cNvSpPr txBox="1"/>
          <p:nvPr/>
        </p:nvSpPr>
        <p:spPr>
          <a:xfrm>
            <a:off x="3345423" y="6204030"/>
            <a:ext cx="2274020" cy="276999"/>
          </a:xfrm>
          <a:prstGeom prst="rect">
            <a:avLst/>
          </a:prstGeom>
          <a:noFill/>
        </p:spPr>
        <p:txBody>
          <a:bodyPr wrap="none" lIns="0" rtlCol="0">
            <a:spAutoFit/>
          </a:bodyPr>
          <a:lstStyle/>
          <a:p>
            <a:r>
              <a:rPr lang="en-US" sz="1200" dirty="0"/>
              <a:t>Source: Content Design London</a:t>
            </a:r>
          </a:p>
        </p:txBody>
      </p:sp>
      <p:pic>
        <p:nvPicPr>
          <p:cNvPr id="13" name="Picture 12">
            <a:extLst>
              <a:ext uri="{FF2B5EF4-FFF2-40B4-BE49-F238E27FC236}">
                <a16:creationId xmlns:a16="http://schemas.microsoft.com/office/drawing/2014/main" xmlns="" id="{9275F0DB-DBE9-4AF9-B29A-D7A1D7C9C88A}"/>
              </a:ext>
            </a:extLst>
          </p:cNvPr>
          <p:cNvPicPr>
            <a:picLocks noChangeAspect="1"/>
          </p:cNvPicPr>
          <p:nvPr/>
        </p:nvPicPr>
        <p:blipFill>
          <a:blip r:embed="rId3"/>
          <a:stretch>
            <a:fillRect/>
          </a:stretch>
        </p:blipFill>
        <p:spPr>
          <a:xfrm>
            <a:off x="735255" y="3215006"/>
            <a:ext cx="4865188" cy="2945208"/>
          </a:xfrm>
          <a:prstGeom prst="rect">
            <a:avLst/>
          </a:prstGeom>
        </p:spPr>
      </p:pic>
      <p:pic>
        <p:nvPicPr>
          <p:cNvPr id="14" name="Picture 13">
            <a:extLst>
              <a:ext uri="{FF2B5EF4-FFF2-40B4-BE49-F238E27FC236}">
                <a16:creationId xmlns:a16="http://schemas.microsoft.com/office/drawing/2014/main" xmlns="" id="{08E6250F-F995-4597-9C8E-10F9E1D41493}"/>
              </a:ext>
            </a:extLst>
          </p:cNvPr>
          <p:cNvPicPr>
            <a:picLocks noChangeAspect="1"/>
          </p:cNvPicPr>
          <p:nvPr/>
        </p:nvPicPr>
        <p:blipFill>
          <a:blip r:embed="rId4"/>
          <a:stretch>
            <a:fillRect/>
          </a:stretch>
        </p:blipFill>
        <p:spPr>
          <a:xfrm>
            <a:off x="7024713" y="3215007"/>
            <a:ext cx="4865187" cy="2945207"/>
          </a:xfrm>
          <a:prstGeom prst="rect">
            <a:avLst/>
          </a:prstGeom>
        </p:spPr>
      </p:pic>
    </p:spTree>
    <p:extLst>
      <p:ext uri="{BB962C8B-B14F-4D97-AF65-F5344CB8AC3E}">
        <p14:creationId xmlns:p14="http://schemas.microsoft.com/office/powerpoint/2010/main" val="380569145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theme/theme1.xml><?xml version="1.0" encoding="utf-8"?>
<a:theme xmlns:a="http://schemas.openxmlformats.org/drawingml/2006/main" name="White bkgrnd master">
  <a:themeElements>
    <a:clrScheme name="2020 Gartner Theme-003">
      <a:dk1>
        <a:sysClr val="windowText" lastClr="000000"/>
      </a:dk1>
      <a:lt1>
        <a:sysClr val="window" lastClr="FFFFFF"/>
      </a:lt1>
      <a:dk2>
        <a:srgbClr val="002856"/>
      </a:dk2>
      <a:lt2>
        <a:srgbClr val="FFFFFF"/>
      </a:lt2>
      <a:accent1>
        <a:srgbClr val="002856"/>
      </a:accent1>
      <a:accent2>
        <a:srgbClr val="6F7878"/>
      </a:accent2>
      <a:accent3>
        <a:srgbClr val="979D9D"/>
      </a:accent3>
      <a:accent4>
        <a:srgbClr val="009AD7"/>
      </a:accent4>
      <a:accent5>
        <a:srgbClr val="FF540A"/>
      </a:accent5>
      <a:accent6>
        <a:srgbClr val="FEC10D"/>
      </a:accent6>
      <a:hlink>
        <a:srgbClr val="0052D6"/>
      </a:hlink>
      <a:folHlink>
        <a:srgbClr val="0045B5"/>
      </a:folHlink>
    </a:clrScheme>
    <a:fontScheme name="Arial Black-Arial">
      <a:majorFont>
        <a:latin typeface="Arial Black" panose="020B0A04020102020204"/>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tx2"/>
        </a:solidFill>
        <a:ln>
          <a:noFill/>
        </a:ln>
      </a:spPr>
      <a:bodyPr rtlCol="0" anchor="ctr"/>
      <a:lstStyle>
        <a:defPPr algn="ctr">
          <a:defRPr dirty="0" smtClean="0">
            <a:solidFill>
              <a:schemeClr val="bg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noFill/>
        <a:ln w="12700" cap="flat" cmpd="sng">
          <a:solidFill>
            <a:srgbClr val="6F7878"/>
          </a:solidFill>
          <a:prstDash val="solid"/>
          <a:round/>
          <a:headEnd type="none" w="lg" len="med"/>
          <a:tailEnd type="none" w="lg" len="med"/>
        </a:ln>
      </a:spPr>
      <a:bodyPr/>
      <a:lstStyle/>
    </a:lnDef>
    <a:txDef>
      <a:spPr>
        <a:noFill/>
      </a:spPr>
      <a:bodyPr wrap="none" lIns="0" rIns="0" rtlCol="0">
        <a:spAutoFit/>
      </a:bodyPr>
      <a:lstStyle>
        <a:defPPr algn="l">
          <a:spcBef>
            <a:spcPts val="600"/>
          </a:spcBef>
          <a:defRPr dirty="0" smtClean="0"/>
        </a:defPPr>
      </a:lstStyle>
    </a:txDef>
  </a:objectDefaults>
  <a:extraClrSchemeLst/>
  <a:custClrLst>
    <a:custClr name="GBlue">
      <a:srgbClr val="002856"/>
    </a:custClr>
    <a:custClr name="Sky">
      <a:srgbClr val="009AD7"/>
    </a:custClr>
    <a:custClr name="Surf">
      <a:srgbClr val="06C4B0"/>
    </a:custClr>
    <a:custClr name="Tangerine">
      <a:srgbClr val="FF540A"/>
    </a:custClr>
    <a:custClr name="Lemon">
      <a:srgbClr val="FEC10D"/>
    </a:custClr>
    <a:custClr name="Rose">
      <a:srgbClr val="E81159"/>
    </a:custClr>
    <a:custClr name="White">
      <a:srgbClr val="FFFFFF"/>
    </a:custClr>
    <a:custClr name="Steel">
      <a:srgbClr val="6F7878"/>
    </a:custClr>
    <a:custClr name="Black">
      <a:srgbClr val="000000"/>
    </a:custClr>
    <a:custClr name="Error Red">
      <a:srgbClr val="DE0A01"/>
    </a:custClr>
    <a:custClr name="GBlue Tint1">
      <a:srgbClr val="6A80A3"/>
    </a:custClr>
    <a:custClr name="Sky Tint1">
      <a:srgbClr val="49C5F4"/>
    </a:custClr>
    <a:custClr name="Surf Tint1">
      <a:srgbClr val="4EDCCA"/>
    </a:custClr>
    <a:custClr name="Tangerine Tint1">
      <a:srgbClr val="FF986C"/>
    </a:custClr>
    <a:custClr name="Lemon Tint1">
      <a:srgbClr val="FEDA6E"/>
    </a:custClr>
    <a:custClr name="Rose Tint1">
      <a:srgbClr val="F4729D"/>
    </a:custClr>
    <a:custClr name="White">
      <a:srgbClr val="FFFFFF"/>
    </a:custClr>
    <a:custClr name="Steel Tint1">
      <a:srgbClr val="979D9D"/>
    </a:custClr>
    <a:custClr name="White">
      <a:srgbClr val="FFFFFF"/>
    </a:custClr>
    <a:custClr name="Warning Yellow">
      <a:srgbClr val="F5AB23"/>
    </a:custClr>
    <a:custClr name="GBlue Tint2">
      <a:srgbClr val="A1B3CA"/>
    </a:custClr>
    <a:custClr name="Sky Tint2">
      <a:srgbClr val="91DCF8"/>
    </a:custClr>
    <a:custClr name="Surf Tint2">
      <a:srgbClr val="95EADF"/>
    </a:custClr>
    <a:custClr name="Tangerine Tint2">
      <a:srgbClr val="FBC9A6"/>
    </a:custClr>
    <a:custClr name="Lemon Tint2">
      <a:srgbClr val="FFEDB3"/>
    </a:custClr>
    <a:custClr name="Rose Tint2">
      <a:srgbClr val="F9C1D2"/>
    </a:custClr>
    <a:custClr name="White">
      <a:srgbClr val="FFFFFF"/>
    </a:custClr>
    <a:custClr name="Steel Tint2">
      <a:srgbClr val="BDBDBD"/>
    </a:custClr>
    <a:custClr name="White">
      <a:srgbClr val="FFFFFF"/>
    </a:custClr>
    <a:custClr name="Success Green">
      <a:srgbClr val="00A76D"/>
    </a:custClr>
    <a:custClr name="GBlue Tint3">
      <a:srgbClr val="D0DEEA"/>
    </a:custClr>
    <a:custClr name="Sky Dark1">
      <a:srgbClr val="0073A1"/>
    </a:custClr>
    <a:custClr name="Surf Dark1">
      <a:srgbClr val="048D7F"/>
    </a:custClr>
    <a:custClr name="Tangerine Dark1">
      <a:srgbClr val="BF3F07"/>
    </a:custClr>
    <a:custClr name="Lemon Dark1">
      <a:srgbClr val="BE910A"/>
    </a:custClr>
    <a:custClr name="Rose Dark1">
      <a:srgbClr val="AE0D43"/>
    </a:custClr>
    <a:custClr name="White">
      <a:srgbClr val="FFFFFF"/>
    </a:custClr>
    <a:custClr name="Steel Tint3">
      <a:srgbClr val="D3D3D3"/>
    </a:custClr>
    <a:custClr name="White">
      <a:srgbClr val="FFFFFF"/>
    </a:custClr>
    <a:custClr name="Background Gray">
      <a:srgbClr val="F4F4F4"/>
    </a:custClr>
    <a:custClr name="GBlue Dark1">
      <a:srgbClr val="355578"/>
    </a:custClr>
    <a:custClr name="Sky Dark2">
      <a:srgbClr val="004D6B"/>
    </a:custClr>
    <a:custClr name="Surf Dark2">
      <a:srgbClr val="036258"/>
    </a:custClr>
    <a:custClr name="Tangerine Dark2">
      <a:srgbClr val="7F2A05"/>
    </a:custClr>
    <a:custClr name="Lemon Dark2">
      <a:srgbClr val="7F6006"/>
    </a:custClr>
    <a:custClr name="Rose Dark2">
      <a:srgbClr val="74082C"/>
    </a:custClr>
    <a:custClr name="White">
      <a:srgbClr val="FFFFFF"/>
    </a:custClr>
    <a:custClr name="Steel Dark">
      <a:srgbClr val="535A5A"/>
    </a:custClr>
    <a:custClr name="White">
      <a:srgbClr val="FFFFFF"/>
    </a:custClr>
    <a:custClr name="Link Blue">
      <a:srgbClr val="0052D6"/>
    </a:custClr>
  </a:custClrLst>
  <a:extLst>
    <a:ext uri="{05A4C25C-085E-4340-85A3-A5531E510DB2}">
      <thm15:themeFamily xmlns:thm15="http://schemas.microsoft.com/office/thememl/2012/main" name="2021_Gartner_Corporate_PPT_Template_16x9-005.potx" id="{DDC5848D-2351-4872-BE9E-71EFA6F70FCA}" vid="{FEF5E424-8FD0-4E1D-80B2-EEF7D0484FC5}"/>
    </a:ext>
  </a:extLst>
</a:theme>
</file>

<file path=ppt/theme/theme2.xml><?xml version="1.0" encoding="utf-8"?>
<a:theme xmlns:a="http://schemas.openxmlformats.org/drawingml/2006/main" name="Blue bkgrnd master">
  <a:themeElements>
    <a:clrScheme name="2020 Gartner Theme-003">
      <a:dk1>
        <a:sysClr val="windowText" lastClr="000000"/>
      </a:dk1>
      <a:lt1>
        <a:sysClr val="window" lastClr="FFFFFF"/>
      </a:lt1>
      <a:dk2>
        <a:srgbClr val="002856"/>
      </a:dk2>
      <a:lt2>
        <a:srgbClr val="FFFFFF"/>
      </a:lt2>
      <a:accent1>
        <a:srgbClr val="002856"/>
      </a:accent1>
      <a:accent2>
        <a:srgbClr val="6F7878"/>
      </a:accent2>
      <a:accent3>
        <a:srgbClr val="979D9D"/>
      </a:accent3>
      <a:accent4>
        <a:srgbClr val="009AD7"/>
      </a:accent4>
      <a:accent5>
        <a:srgbClr val="FF540A"/>
      </a:accent5>
      <a:accent6>
        <a:srgbClr val="FEC10D"/>
      </a:accent6>
      <a:hlink>
        <a:srgbClr val="0052D6"/>
      </a:hlink>
      <a:folHlink>
        <a:srgbClr val="0045B5"/>
      </a:folHlink>
    </a:clrScheme>
    <a:fontScheme name="Custom 1">
      <a:majorFont>
        <a:latin typeface="Arial Black"/>
        <a:ea typeface=""/>
        <a:cs typeface=""/>
      </a:majorFont>
      <a:minorFont>
        <a:latin typeface="Arial"/>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tx2"/>
        </a:solidFill>
        <a:ln>
          <a:noFill/>
        </a:ln>
      </a:spPr>
      <a:bodyPr rtlCol="0" anchor="ctr"/>
      <a:lstStyle>
        <a:defPPr algn="ctr">
          <a:defRPr dirty="0" smtClean="0">
            <a:solidFill>
              <a:schemeClr val="bg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w="19050">
          <a:solidFill>
            <a:schemeClr val="accent2"/>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rIns="0" rtlCol="0">
        <a:spAutoFit/>
      </a:bodyPr>
      <a:lstStyle>
        <a:defPPr algn="l">
          <a:defRPr dirty="0" smtClean="0"/>
        </a:defPPr>
      </a:lstStyle>
    </a:txDef>
  </a:objectDefaults>
  <a:extraClrSchemeLst/>
  <a:custClrLst>
    <a:custClr name="GBlue">
      <a:srgbClr val="002856"/>
    </a:custClr>
    <a:custClr name="Sky">
      <a:srgbClr val="009AD7"/>
    </a:custClr>
    <a:custClr name="Surf">
      <a:srgbClr val="06C4B0"/>
    </a:custClr>
    <a:custClr name="Tangerine">
      <a:srgbClr val="FF540A"/>
    </a:custClr>
    <a:custClr name="Lemon">
      <a:srgbClr val="FEC10D"/>
    </a:custClr>
    <a:custClr name="Rose">
      <a:srgbClr val="E81159"/>
    </a:custClr>
    <a:custClr name="White">
      <a:srgbClr val="FFFFFF"/>
    </a:custClr>
    <a:custClr name="Steel">
      <a:srgbClr val="6F7878"/>
    </a:custClr>
    <a:custClr name="Black">
      <a:srgbClr val="000000"/>
    </a:custClr>
    <a:custClr name="Error Red">
      <a:srgbClr val="DE0A01"/>
    </a:custClr>
    <a:custClr name="GBlue Tint1">
      <a:srgbClr val="6A80A3"/>
    </a:custClr>
    <a:custClr name="Sky Tint1">
      <a:srgbClr val="49C5F4"/>
    </a:custClr>
    <a:custClr name="Surf Tint1">
      <a:srgbClr val="4EDCCA"/>
    </a:custClr>
    <a:custClr name="Tangerine Tint1">
      <a:srgbClr val="FF986C"/>
    </a:custClr>
    <a:custClr name="Lemon Tint1">
      <a:srgbClr val="FEDA6E"/>
    </a:custClr>
    <a:custClr name="Rose Tint1">
      <a:srgbClr val="F4729D"/>
    </a:custClr>
    <a:custClr name="White">
      <a:srgbClr val="FFFFFF"/>
    </a:custClr>
    <a:custClr name="Steel Tint1">
      <a:srgbClr val="979D9D"/>
    </a:custClr>
    <a:custClr name="White">
      <a:srgbClr val="FFFFFF"/>
    </a:custClr>
    <a:custClr name="Warning Yellow">
      <a:srgbClr val="F5AB23"/>
    </a:custClr>
    <a:custClr name="GBlue Tint2">
      <a:srgbClr val="A1B3CA"/>
    </a:custClr>
    <a:custClr name="Sky Tint2">
      <a:srgbClr val="91DCF8"/>
    </a:custClr>
    <a:custClr name="Surf Tint2">
      <a:srgbClr val="95EADF"/>
    </a:custClr>
    <a:custClr name="Tangerine Tint2">
      <a:srgbClr val="FBC9A6"/>
    </a:custClr>
    <a:custClr name="Lemon Tint2">
      <a:srgbClr val="FFEDB3"/>
    </a:custClr>
    <a:custClr name="Rose Tint2">
      <a:srgbClr val="F9C1D2"/>
    </a:custClr>
    <a:custClr name="White">
      <a:srgbClr val="FFFFFF"/>
    </a:custClr>
    <a:custClr name="Steel Tint2">
      <a:srgbClr val="BDBDBD"/>
    </a:custClr>
    <a:custClr name="White">
      <a:srgbClr val="FFFFFF"/>
    </a:custClr>
    <a:custClr name="Success Green">
      <a:srgbClr val="00A76D"/>
    </a:custClr>
    <a:custClr name="GBlue Tint3">
      <a:srgbClr val="D0DEEA"/>
    </a:custClr>
    <a:custClr name="Sky Dark1">
      <a:srgbClr val="0073A1"/>
    </a:custClr>
    <a:custClr name="Surf Dark1">
      <a:srgbClr val="048D7F"/>
    </a:custClr>
    <a:custClr name="Tangerine Dark1">
      <a:srgbClr val="BF3F07"/>
    </a:custClr>
    <a:custClr name="Lemon Dark1">
      <a:srgbClr val="BE910A"/>
    </a:custClr>
    <a:custClr name="Rose Dark1">
      <a:srgbClr val="AE0D43"/>
    </a:custClr>
    <a:custClr name="White">
      <a:srgbClr val="FFFFFF"/>
    </a:custClr>
    <a:custClr name="Steel Tint3">
      <a:srgbClr val="D3D3D3"/>
    </a:custClr>
    <a:custClr name="White">
      <a:srgbClr val="FFFFFF"/>
    </a:custClr>
    <a:custClr name="Background Gray">
      <a:srgbClr val="F4F4F4"/>
    </a:custClr>
    <a:custClr name="GBlue Dark1">
      <a:srgbClr val="355578"/>
    </a:custClr>
    <a:custClr name="Sky Dark2">
      <a:srgbClr val="004D6B"/>
    </a:custClr>
    <a:custClr name="Surf Dark2">
      <a:srgbClr val="036258"/>
    </a:custClr>
    <a:custClr name="Tangerine Dark2">
      <a:srgbClr val="7F2A05"/>
    </a:custClr>
    <a:custClr name="Lemon Dark2">
      <a:srgbClr val="7F6006"/>
    </a:custClr>
    <a:custClr name="Rose Dark2">
      <a:srgbClr val="74082C"/>
    </a:custClr>
    <a:custClr name="White">
      <a:srgbClr val="FFFFFF"/>
    </a:custClr>
    <a:custClr name="Steel Dark">
      <a:srgbClr val="535A5A"/>
    </a:custClr>
    <a:custClr name="White">
      <a:srgbClr val="FFFFFF"/>
    </a:custClr>
    <a:custClr name="Link Blue">
      <a:srgbClr val="0052D6"/>
    </a:custClr>
  </a:custClrLst>
  <a:extLst>
    <a:ext uri="{05A4C25C-085E-4340-85A3-A5531E510DB2}">
      <thm15:themeFamily xmlns:thm15="http://schemas.microsoft.com/office/thememl/2012/main" name="2021_Gartner_Corporate_PPT_Template_16x9-005.potx" id="{DDC5848D-2351-4872-BE9E-71EFA6F70FCA}" vid="{BD18B8B9-D372-4514-8E21-5034DE6CE1D8}"/>
    </a:ext>
  </a:extLst>
</a:theme>
</file>

<file path=ppt/theme/theme3.xml><?xml version="1.0" encoding="utf-8"?>
<a:theme xmlns:a="http://schemas.openxmlformats.org/drawingml/2006/main" name="White bk accent color options">
  <a:themeElements>
    <a:clrScheme name="2020 Gartner Theme-003">
      <a:dk1>
        <a:sysClr val="windowText" lastClr="000000"/>
      </a:dk1>
      <a:lt1>
        <a:sysClr val="window" lastClr="FFFFFF"/>
      </a:lt1>
      <a:dk2>
        <a:srgbClr val="002856"/>
      </a:dk2>
      <a:lt2>
        <a:srgbClr val="FFFFFF"/>
      </a:lt2>
      <a:accent1>
        <a:srgbClr val="002856"/>
      </a:accent1>
      <a:accent2>
        <a:srgbClr val="6F7878"/>
      </a:accent2>
      <a:accent3>
        <a:srgbClr val="979D9D"/>
      </a:accent3>
      <a:accent4>
        <a:srgbClr val="009AD7"/>
      </a:accent4>
      <a:accent5>
        <a:srgbClr val="FF540A"/>
      </a:accent5>
      <a:accent6>
        <a:srgbClr val="FEC10D"/>
      </a:accent6>
      <a:hlink>
        <a:srgbClr val="0052D6"/>
      </a:hlink>
      <a:folHlink>
        <a:srgbClr val="0045B5"/>
      </a:folHlink>
    </a:clrScheme>
    <a:fontScheme name="Custom 1">
      <a:majorFont>
        <a:latin typeface="Arial Black"/>
        <a:ea typeface=""/>
        <a:cs typeface=""/>
      </a:majorFont>
      <a:minorFont>
        <a:latin typeface="Arial"/>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tx2"/>
        </a:solidFill>
        <a:ln>
          <a:noFill/>
        </a:ln>
      </a:spPr>
      <a:bodyPr rtlCol="0" anchor="ctr"/>
      <a:lstStyle>
        <a:defPPr algn="ctr">
          <a:defRPr dirty="0" smtClean="0">
            <a:solidFill>
              <a:schemeClr val="bg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w="19050">
          <a:solidFill>
            <a:schemeClr val="accent2"/>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rIns="0" rtlCol="0">
        <a:spAutoFit/>
      </a:bodyPr>
      <a:lstStyle>
        <a:defPPr algn="l">
          <a:defRPr dirty="0" smtClean="0"/>
        </a:defPPr>
      </a:lstStyle>
    </a:txDef>
  </a:objectDefaults>
  <a:extraClrSchemeLst/>
  <a:custClrLst>
    <a:custClr name="GBlue">
      <a:srgbClr val="002856"/>
    </a:custClr>
    <a:custClr name="Sky">
      <a:srgbClr val="009AD7"/>
    </a:custClr>
    <a:custClr name="Surf">
      <a:srgbClr val="06C4B0"/>
    </a:custClr>
    <a:custClr name="Tangerine">
      <a:srgbClr val="FF540A"/>
    </a:custClr>
    <a:custClr name="Lemon">
      <a:srgbClr val="FEC10D"/>
    </a:custClr>
    <a:custClr name="Rose">
      <a:srgbClr val="E81159"/>
    </a:custClr>
    <a:custClr name="White">
      <a:srgbClr val="FFFFFF"/>
    </a:custClr>
    <a:custClr name="Steel">
      <a:srgbClr val="6F7878"/>
    </a:custClr>
    <a:custClr name="Black">
      <a:srgbClr val="000000"/>
    </a:custClr>
    <a:custClr name="Error Red">
      <a:srgbClr val="DE0A01"/>
    </a:custClr>
    <a:custClr name="GBlue Tint1">
      <a:srgbClr val="6A80A3"/>
    </a:custClr>
    <a:custClr name="Sky Tint1">
      <a:srgbClr val="49C5F4"/>
    </a:custClr>
    <a:custClr name="Surf Tint1">
      <a:srgbClr val="4EDCCA"/>
    </a:custClr>
    <a:custClr name="Tangerine Tint1">
      <a:srgbClr val="FF986C"/>
    </a:custClr>
    <a:custClr name="Lemon Tint1">
      <a:srgbClr val="FEDA6E"/>
    </a:custClr>
    <a:custClr name="Rose Tint1">
      <a:srgbClr val="F4729D"/>
    </a:custClr>
    <a:custClr name="White">
      <a:srgbClr val="FFFFFF"/>
    </a:custClr>
    <a:custClr name="Steel Tint1">
      <a:srgbClr val="979D9D"/>
    </a:custClr>
    <a:custClr name="White">
      <a:srgbClr val="FFFFFF"/>
    </a:custClr>
    <a:custClr name="Warning Yellow">
      <a:srgbClr val="F5AB23"/>
    </a:custClr>
    <a:custClr name="GBlue Tint2">
      <a:srgbClr val="A1B3CA"/>
    </a:custClr>
    <a:custClr name="Sky Tint2">
      <a:srgbClr val="91DCF8"/>
    </a:custClr>
    <a:custClr name="Surf Tint2">
      <a:srgbClr val="95EADF"/>
    </a:custClr>
    <a:custClr name="Tangerine Tint2">
      <a:srgbClr val="FBC9A6"/>
    </a:custClr>
    <a:custClr name="Lemon Tint2">
      <a:srgbClr val="FFEDB3"/>
    </a:custClr>
    <a:custClr name="Rose Tint2">
      <a:srgbClr val="F9C1D2"/>
    </a:custClr>
    <a:custClr name="White">
      <a:srgbClr val="FFFFFF"/>
    </a:custClr>
    <a:custClr name="Steel Tint2">
      <a:srgbClr val="BDBDBD"/>
    </a:custClr>
    <a:custClr name="White">
      <a:srgbClr val="FFFFFF"/>
    </a:custClr>
    <a:custClr name="Success Green">
      <a:srgbClr val="00A76D"/>
    </a:custClr>
    <a:custClr name="GBlue Tint3">
      <a:srgbClr val="D0DEEA"/>
    </a:custClr>
    <a:custClr name="Sky Dark1">
      <a:srgbClr val="0073A1"/>
    </a:custClr>
    <a:custClr name="Surf Dark1">
      <a:srgbClr val="048D7F"/>
    </a:custClr>
    <a:custClr name="Tangerine Dark1">
      <a:srgbClr val="BF3F07"/>
    </a:custClr>
    <a:custClr name="Lemon Dark1">
      <a:srgbClr val="BE910A"/>
    </a:custClr>
    <a:custClr name="Rose Dark1">
      <a:srgbClr val="AE0D43"/>
    </a:custClr>
    <a:custClr name="White">
      <a:srgbClr val="FFFFFF"/>
    </a:custClr>
    <a:custClr name="Steel Tint3">
      <a:srgbClr val="D3D3D3"/>
    </a:custClr>
    <a:custClr name="White">
      <a:srgbClr val="FFFFFF"/>
    </a:custClr>
    <a:custClr name="Background Gray">
      <a:srgbClr val="F4F4F4"/>
    </a:custClr>
    <a:custClr name="GBlue Dark1">
      <a:srgbClr val="355578"/>
    </a:custClr>
    <a:custClr name="Sky Dark2">
      <a:srgbClr val="004D6B"/>
    </a:custClr>
    <a:custClr name="Surf Dark2">
      <a:srgbClr val="036258"/>
    </a:custClr>
    <a:custClr name="Tangerine Dark2">
      <a:srgbClr val="7F2A05"/>
    </a:custClr>
    <a:custClr name="Lemon Dark2">
      <a:srgbClr val="7F6006"/>
    </a:custClr>
    <a:custClr name="Rose Dark2">
      <a:srgbClr val="74082C"/>
    </a:custClr>
    <a:custClr name="White">
      <a:srgbClr val="FFFFFF"/>
    </a:custClr>
    <a:custClr name="Steel Dark">
      <a:srgbClr val="535A5A"/>
    </a:custClr>
    <a:custClr name="White">
      <a:srgbClr val="FFFFFF"/>
    </a:custClr>
    <a:custClr name="Link Blue">
      <a:srgbClr val="0052D6"/>
    </a:custClr>
  </a:custClrLst>
  <a:extLst>
    <a:ext uri="{05A4C25C-085E-4340-85A3-A5531E510DB2}">
      <thm15:themeFamily xmlns:thm15="http://schemas.microsoft.com/office/thememl/2012/main" name="2021_Gartner_Corporate_PPT_Template_16x9-005.potx" id="{DDC5848D-2351-4872-BE9E-71EFA6F70FCA}" vid="{6AE14C29-BB09-4ACD-8637-B72C907E04F4}"/>
    </a:ext>
  </a:extLst>
</a:theme>
</file>

<file path=ppt/theme/theme4.xml><?xml version="1.0" encoding="utf-8"?>
<a:theme xmlns:a="http://schemas.openxmlformats.org/drawingml/2006/main" name="Blue bk accent color options">
  <a:themeElements>
    <a:clrScheme name="2020 Gartner Theme-003">
      <a:dk1>
        <a:sysClr val="windowText" lastClr="000000"/>
      </a:dk1>
      <a:lt1>
        <a:sysClr val="window" lastClr="FFFFFF"/>
      </a:lt1>
      <a:dk2>
        <a:srgbClr val="002856"/>
      </a:dk2>
      <a:lt2>
        <a:srgbClr val="FFFFFF"/>
      </a:lt2>
      <a:accent1>
        <a:srgbClr val="002856"/>
      </a:accent1>
      <a:accent2>
        <a:srgbClr val="6F7878"/>
      </a:accent2>
      <a:accent3>
        <a:srgbClr val="979D9D"/>
      </a:accent3>
      <a:accent4>
        <a:srgbClr val="009AD7"/>
      </a:accent4>
      <a:accent5>
        <a:srgbClr val="FF540A"/>
      </a:accent5>
      <a:accent6>
        <a:srgbClr val="FEC10D"/>
      </a:accent6>
      <a:hlink>
        <a:srgbClr val="0052D6"/>
      </a:hlink>
      <a:folHlink>
        <a:srgbClr val="0045B5"/>
      </a:folHlink>
    </a:clrScheme>
    <a:fontScheme name="Custom 1">
      <a:majorFont>
        <a:latin typeface="Arial Black"/>
        <a:ea typeface=""/>
        <a:cs typeface=""/>
      </a:majorFont>
      <a:minorFont>
        <a:latin typeface="Arial"/>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tx2"/>
        </a:solidFill>
        <a:ln>
          <a:noFill/>
        </a:ln>
      </a:spPr>
      <a:bodyPr rtlCol="0" anchor="ctr"/>
      <a:lstStyle>
        <a:defPPr algn="ctr">
          <a:defRPr dirty="0" smtClean="0">
            <a:solidFill>
              <a:schemeClr val="bg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w="19050">
          <a:solidFill>
            <a:schemeClr val="accent2"/>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rIns="0" rtlCol="0">
        <a:spAutoFit/>
      </a:bodyPr>
      <a:lstStyle>
        <a:defPPr algn="l">
          <a:defRPr dirty="0" smtClean="0"/>
        </a:defPPr>
      </a:lstStyle>
    </a:txDef>
  </a:objectDefaults>
  <a:extraClrSchemeLst/>
  <a:custClrLst>
    <a:custClr name="GBlue">
      <a:srgbClr val="002856"/>
    </a:custClr>
    <a:custClr name="Sky">
      <a:srgbClr val="009AD7"/>
    </a:custClr>
    <a:custClr name="Surf">
      <a:srgbClr val="06C4B0"/>
    </a:custClr>
    <a:custClr name="Tangerine">
      <a:srgbClr val="FF540A"/>
    </a:custClr>
    <a:custClr name="Lemon">
      <a:srgbClr val="FEC10D"/>
    </a:custClr>
    <a:custClr name="Rose">
      <a:srgbClr val="E81159"/>
    </a:custClr>
    <a:custClr name="White">
      <a:srgbClr val="FFFFFF"/>
    </a:custClr>
    <a:custClr name="Steel">
      <a:srgbClr val="6F7878"/>
    </a:custClr>
    <a:custClr name="Black">
      <a:srgbClr val="000000"/>
    </a:custClr>
    <a:custClr name="Error Red">
      <a:srgbClr val="DE0A01"/>
    </a:custClr>
    <a:custClr name="GBlue Tint1">
      <a:srgbClr val="6A80A3"/>
    </a:custClr>
    <a:custClr name="Sky Tint1">
      <a:srgbClr val="49C5F4"/>
    </a:custClr>
    <a:custClr name="Surf Tint1">
      <a:srgbClr val="4EDCCA"/>
    </a:custClr>
    <a:custClr name="Tangerine Tint1">
      <a:srgbClr val="FF986C"/>
    </a:custClr>
    <a:custClr name="Lemon Tint1">
      <a:srgbClr val="FEDA6E"/>
    </a:custClr>
    <a:custClr name="Rose Tint1">
      <a:srgbClr val="F4729D"/>
    </a:custClr>
    <a:custClr name="White">
      <a:srgbClr val="FFFFFF"/>
    </a:custClr>
    <a:custClr name="Steel Tint1">
      <a:srgbClr val="979D9D"/>
    </a:custClr>
    <a:custClr name="White">
      <a:srgbClr val="FFFFFF"/>
    </a:custClr>
    <a:custClr name="Warning Yellow">
      <a:srgbClr val="F5AB23"/>
    </a:custClr>
    <a:custClr name="GBlue Tint2">
      <a:srgbClr val="A1B3CA"/>
    </a:custClr>
    <a:custClr name="Sky Tint2">
      <a:srgbClr val="91DCF8"/>
    </a:custClr>
    <a:custClr name="Surf Tint2">
      <a:srgbClr val="95EADF"/>
    </a:custClr>
    <a:custClr name="Tangerine Tint2">
      <a:srgbClr val="FBC9A6"/>
    </a:custClr>
    <a:custClr name="Lemon Tint2">
      <a:srgbClr val="FFEDB3"/>
    </a:custClr>
    <a:custClr name="Rose Tint2">
      <a:srgbClr val="F9C1D2"/>
    </a:custClr>
    <a:custClr name="White">
      <a:srgbClr val="FFFFFF"/>
    </a:custClr>
    <a:custClr name="Steel Tint2">
      <a:srgbClr val="BDBDBD"/>
    </a:custClr>
    <a:custClr name="White">
      <a:srgbClr val="FFFFFF"/>
    </a:custClr>
    <a:custClr name="Success Green">
      <a:srgbClr val="00A76D"/>
    </a:custClr>
    <a:custClr name="GBlue Tint3">
      <a:srgbClr val="D0DEEA"/>
    </a:custClr>
    <a:custClr name="Sky Dark1">
      <a:srgbClr val="0073A1"/>
    </a:custClr>
    <a:custClr name="Surf Dark1">
      <a:srgbClr val="048D7F"/>
    </a:custClr>
    <a:custClr name="Tangerine Dark1">
      <a:srgbClr val="BF3F07"/>
    </a:custClr>
    <a:custClr name="Lemon Dark1">
      <a:srgbClr val="BE910A"/>
    </a:custClr>
    <a:custClr name="Rose Dark1">
      <a:srgbClr val="AE0D43"/>
    </a:custClr>
    <a:custClr name="White">
      <a:srgbClr val="FFFFFF"/>
    </a:custClr>
    <a:custClr name="Steel Tint3">
      <a:srgbClr val="D3D3D3"/>
    </a:custClr>
    <a:custClr name="White">
      <a:srgbClr val="FFFFFF"/>
    </a:custClr>
    <a:custClr name="Background Gray">
      <a:srgbClr val="F4F4F4"/>
    </a:custClr>
    <a:custClr name="GBlue Dark1">
      <a:srgbClr val="355578"/>
    </a:custClr>
    <a:custClr name="Sky Dark2">
      <a:srgbClr val="004D6B"/>
    </a:custClr>
    <a:custClr name="Surf Dark2">
      <a:srgbClr val="036258"/>
    </a:custClr>
    <a:custClr name="Tangerine Dark2">
      <a:srgbClr val="7F2A05"/>
    </a:custClr>
    <a:custClr name="Lemon Dark2">
      <a:srgbClr val="7F6006"/>
    </a:custClr>
    <a:custClr name="Rose Dark2">
      <a:srgbClr val="74082C"/>
    </a:custClr>
    <a:custClr name="White">
      <a:srgbClr val="FFFFFF"/>
    </a:custClr>
    <a:custClr name="Steel Dark">
      <a:srgbClr val="535A5A"/>
    </a:custClr>
    <a:custClr name="White">
      <a:srgbClr val="FFFFFF"/>
    </a:custClr>
    <a:custClr name="Link Blue">
      <a:srgbClr val="0052D6"/>
    </a:custClr>
  </a:custClrLst>
  <a:extLst>
    <a:ext uri="{05A4C25C-085E-4340-85A3-A5531E510DB2}">
      <thm15:themeFamily xmlns:thm15="http://schemas.microsoft.com/office/thememl/2012/main" name="2021_Gartner_Corporate_PPT_Template_16x9-005.potx" id="{DDC5848D-2351-4872-BE9E-71EFA6F70FCA}" vid="{9D8CAD83-6332-4FD5-A21A-6910218A361E}"/>
    </a:ext>
  </a:extLst>
</a:theme>
</file>

<file path=ppt/theme/theme5.xml><?xml version="1.0" encoding="utf-8"?>
<a:theme xmlns:a="http://schemas.openxmlformats.org/drawingml/2006/main" name="Office Theme">
  <a:themeElements>
    <a:clrScheme name="2020 Gartner Theme-001">
      <a:dk1>
        <a:sysClr val="windowText" lastClr="000000"/>
      </a:dk1>
      <a:lt1>
        <a:sysClr val="window" lastClr="FFFFFF"/>
      </a:lt1>
      <a:dk2>
        <a:srgbClr val="002856"/>
      </a:dk2>
      <a:lt2>
        <a:srgbClr val="FFFFFF"/>
      </a:lt2>
      <a:accent1>
        <a:srgbClr val="002856"/>
      </a:accent1>
      <a:accent2>
        <a:srgbClr val="6F7878"/>
      </a:accent2>
      <a:accent3>
        <a:srgbClr val="979D9D"/>
      </a:accent3>
      <a:accent4>
        <a:srgbClr val="009AD7"/>
      </a:accent4>
      <a:accent5>
        <a:srgbClr val="FF540A"/>
      </a:accent5>
      <a:accent6>
        <a:srgbClr val="FEC10D"/>
      </a:accent6>
      <a:hlink>
        <a:srgbClr val="0052D7"/>
      </a:hlink>
      <a:folHlink>
        <a:srgbClr val="0045B5"/>
      </a:folHlink>
    </a:clrScheme>
    <a:fontScheme name="Custom 1">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Office Theme">
  <a:themeElements>
    <a:clrScheme name="2020 Gartner Theme-001">
      <a:dk1>
        <a:sysClr val="windowText" lastClr="000000"/>
      </a:dk1>
      <a:lt1>
        <a:sysClr val="window" lastClr="FFFFFF"/>
      </a:lt1>
      <a:dk2>
        <a:srgbClr val="002856"/>
      </a:dk2>
      <a:lt2>
        <a:srgbClr val="FFFFFF"/>
      </a:lt2>
      <a:accent1>
        <a:srgbClr val="002856"/>
      </a:accent1>
      <a:accent2>
        <a:srgbClr val="6F7878"/>
      </a:accent2>
      <a:accent3>
        <a:srgbClr val="979D9D"/>
      </a:accent3>
      <a:accent4>
        <a:srgbClr val="009AD7"/>
      </a:accent4>
      <a:accent5>
        <a:srgbClr val="FF540A"/>
      </a:accent5>
      <a:accent6>
        <a:srgbClr val="FEC10D"/>
      </a:accent6>
      <a:hlink>
        <a:srgbClr val="0052D7"/>
      </a:hlink>
      <a:folHlink>
        <a:srgbClr val="0045B5"/>
      </a:folHlink>
    </a:clrScheme>
    <a:fontScheme name="Custom 1">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2021_Gartner_Corporate_PPT_Template</Template>
  <TotalTime>0</TotalTime>
  <Words>695</Words>
  <Application>Microsoft Office PowerPoint</Application>
  <PresentationFormat>Widescreen</PresentationFormat>
  <Paragraphs>59</Paragraphs>
  <Slides>8</Slides>
  <Notes>8</Notes>
  <HiddenSlides>0</HiddenSlides>
  <MMClips>0</MMClips>
  <ScaleCrop>false</ScaleCrop>
  <HeadingPairs>
    <vt:vector size="6" baseType="variant">
      <vt:variant>
        <vt:lpstr>Fonts Used</vt:lpstr>
      </vt:variant>
      <vt:variant>
        <vt:i4>2</vt:i4>
      </vt:variant>
      <vt:variant>
        <vt:lpstr>Theme</vt:lpstr>
      </vt:variant>
      <vt:variant>
        <vt:i4>4</vt:i4>
      </vt:variant>
      <vt:variant>
        <vt:lpstr>Slide Titles</vt:lpstr>
      </vt:variant>
      <vt:variant>
        <vt:i4>8</vt:i4>
      </vt:variant>
    </vt:vector>
  </HeadingPairs>
  <TitlesOfParts>
    <vt:vector size="14" baseType="lpstr">
      <vt:lpstr>Arial</vt:lpstr>
      <vt:lpstr>Arial Black</vt:lpstr>
      <vt:lpstr>White bkgrnd master</vt:lpstr>
      <vt:lpstr>Blue bkgrnd master</vt:lpstr>
      <vt:lpstr>White bk accent color options</vt:lpstr>
      <vt:lpstr>Blue bk accent color options</vt:lpstr>
      <vt:lpstr>Message Design Checklist</vt:lpstr>
      <vt:lpstr>Directions for Use</vt:lpstr>
      <vt:lpstr>Check 1 (All Messages): Less Is More</vt:lpstr>
      <vt:lpstr>Check 2 (All Messages): Optimize for Mobile</vt:lpstr>
      <vt:lpstr>Check 3 (Presentations): Create a Hierarchy</vt:lpstr>
      <vt:lpstr>Check 4 (Presentations): Be Consistent</vt:lpstr>
      <vt:lpstr>Check 5 (Memos): Watch Your “F-Shape”</vt:lpstr>
      <vt:lpstr>Check 6 (Memos): Hyperlink With Caution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subject/>
  <dc:creator/>
  <cp:lastModifiedBy/>
  <cp:revision>1</cp:revision>
  <dcterms:created xsi:type="dcterms:W3CDTF">2021-03-15T07:49:15Z</dcterms:created>
  <dcterms:modified xsi:type="dcterms:W3CDTF">2021-03-15T07:49:17Z</dcterms:modified>
</cp:coreProperties>
</file>