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15119350" cy="21383625"/>
  <p:notesSz cx="6858000" cy="9144000"/>
  <p:defaultTextStyle>
    <a:defPPr>
      <a:defRPr lang="en-US"/>
    </a:defPPr>
    <a:lvl1pPr marL="0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7"/>
    <p:restoredTop sz="94626"/>
  </p:normalViewPr>
  <p:slideViewPr>
    <p:cSldViewPr snapToGrid="0" snapToObjects="1">
      <p:cViewPr varScale="1">
        <p:scale>
          <a:sx n="21" d="100"/>
          <a:sy n="21" d="100"/>
        </p:scale>
        <p:origin x="2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F6-B44A-9D8F-B9D72FAB4F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F6-B44A-9D8F-B9D72FAB4F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F6-B44A-9D8F-B9D72FAB4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86101960"/>
        <c:axId val="386111368"/>
      </c:barChart>
      <c:catAx>
        <c:axId val="38610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386111368"/>
        <c:crosses val="autoZero"/>
        <c:auto val="1"/>
        <c:lblAlgn val="ctr"/>
        <c:lblOffset val="100"/>
        <c:noMultiLvlLbl val="0"/>
      </c:catAx>
      <c:valAx>
        <c:axId val="38611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38610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dirty="0"/>
              <a:t>Title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70-A043-BA16-7C92315262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70-A043-BA16-7C92315262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70-A043-BA16-7C92315262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70-A043-BA16-7C92315262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70-A043-BA16-7C92315262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F6-B44A-9D8F-B9D72FAB4F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F6-B44A-9D8F-B9D72FAB4F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F6-B44A-9D8F-B9D72FAB4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86105096"/>
        <c:axId val="386106272"/>
      </c:barChart>
      <c:catAx>
        <c:axId val="38610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386106272"/>
        <c:crosses val="autoZero"/>
        <c:auto val="1"/>
        <c:lblAlgn val="ctr"/>
        <c:lblOffset val="100"/>
        <c:noMultiLvlLbl val="0"/>
      </c:catAx>
      <c:valAx>
        <c:axId val="38610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38610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dirty="0"/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70-A043-BA16-7C92315262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70-A043-BA16-7C92315262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70-A043-BA16-7C92315262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70-A043-BA16-7C92315262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70-A043-BA16-7C92315262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4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6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5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7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4F8597-4B2F-AB4A-9FE1-F586D250BA33}"/>
              </a:ext>
            </a:extLst>
          </p:cNvPr>
          <p:cNvSpPr/>
          <p:nvPr userDrawn="1"/>
        </p:nvSpPr>
        <p:spPr>
          <a:xfrm>
            <a:off x="566928" y="5468112"/>
            <a:ext cx="13972032" cy="1335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618488"/>
            <a:ext cx="12982614" cy="317296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7300"/>
              </a:lnSpc>
              <a:defRPr sz="73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7680960"/>
            <a:ext cx="12982614" cy="9489440"/>
          </a:xfrm>
        </p:spPr>
        <p:txBody>
          <a:bodyPr lIns="0" tIns="0" rIns="0" bIns="0" numCol="3" spcCol="360000">
            <a:noAutofit/>
          </a:bodyPr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9FE432E-7AA6-5F40-BAA0-FE7CDDD2294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051561"/>
            <a:ext cx="12982614" cy="41300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78D9E32-DA8B-EC41-9612-7B0E9AF0000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97280" y="6216397"/>
            <a:ext cx="12982614" cy="100736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200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7C2B035-BB99-654F-90A9-2A4BA6929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70080" y="19501211"/>
            <a:ext cx="2009814" cy="9871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FAE24D-5402-6F48-89E9-6E4370F34E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81" y="19611287"/>
            <a:ext cx="2560320" cy="111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5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4F8597-4B2F-AB4A-9FE1-F586D250BA33}"/>
              </a:ext>
            </a:extLst>
          </p:cNvPr>
          <p:cNvSpPr/>
          <p:nvPr userDrawn="1"/>
        </p:nvSpPr>
        <p:spPr>
          <a:xfrm>
            <a:off x="566928" y="5468112"/>
            <a:ext cx="13972032" cy="1335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618488"/>
            <a:ext cx="12982614" cy="317296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7300"/>
              </a:lnSpc>
              <a:defRPr sz="73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7680960"/>
            <a:ext cx="12982614" cy="9489440"/>
          </a:xfrm>
        </p:spPr>
        <p:txBody>
          <a:bodyPr lIns="0" tIns="0" rIns="0" bIns="0" numCol="3" spcCol="360000">
            <a:noAutofit/>
          </a:bodyPr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9FE432E-7AA6-5F40-BAA0-FE7CDDD2294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051561"/>
            <a:ext cx="12982614" cy="41300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78D9E32-DA8B-EC41-9612-7B0E9AF0000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97280" y="6216397"/>
            <a:ext cx="12982614" cy="100736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200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B3D3A5-A2D6-DA45-B5BB-8C76E1ABF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6638" y="19275551"/>
            <a:ext cx="1493256" cy="1493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BED5CC-87BE-7042-AF6B-1D7400EE7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5045" y="19611287"/>
            <a:ext cx="1785703" cy="877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152D4F-D0C4-8742-9971-1969C4A52E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281" y="19611287"/>
            <a:ext cx="2560320" cy="111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4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6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1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6DDDFF1-A939-424C-A501-A2D00671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INSERT PRESENTATION TITLE HERE, PLEASE SET TO UPPERCASE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2F33CB7-4938-D34E-B369-C201D08C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b="1" dirty="0">
                <a:solidFill>
                  <a:schemeClr val="accent1"/>
                </a:solidFill>
              </a:rPr>
              <a:t>SUB-HEADING</a:t>
            </a:r>
          </a:p>
          <a:p>
            <a:pPr marL="0" indent="0">
              <a:buNone/>
            </a:pPr>
            <a:r>
              <a:rPr lang="en-AU" dirty="0"/>
              <a:t>Bibendum </a:t>
            </a:r>
            <a:r>
              <a:rPr lang="en-AU" dirty="0" err="1"/>
              <a:t>nulla</a:t>
            </a:r>
            <a:r>
              <a:rPr lang="en-AU" dirty="0"/>
              <a:t>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nullam</a:t>
            </a:r>
            <a:r>
              <a:rPr lang="en-AU" dirty="0"/>
              <a:t>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urna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,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. </a:t>
            </a:r>
          </a:p>
          <a:p>
            <a:pPr marL="0" indent="0">
              <a:buNone/>
            </a:pPr>
            <a:r>
              <a:rPr lang="en-AU" dirty="0"/>
              <a:t>Lorem ipsum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 ligula </a:t>
            </a:r>
            <a:r>
              <a:rPr lang="en-AU" dirty="0" err="1"/>
              <a:t>maecenas</a:t>
            </a:r>
            <a:r>
              <a:rPr lang="en-AU" dirty="0"/>
              <a:t>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 </a:t>
            </a:r>
            <a:r>
              <a:rPr lang="en-AU" dirty="0" err="1"/>
              <a:t>Nulla</a:t>
            </a:r>
            <a:r>
              <a:rPr lang="en-AU" dirty="0"/>
              <a:t> vitae </a:t>
            </a:r>
            <a:r>
              <a:rPr lang="en-AU" dirty="0" err="1"/>
              <a:t>elit</a:t>
            </a:r>
            <a:r>
              <a:rPr lang="en-AU" dirty="0"/>
              <a:t> libero a pharetra </a:t>
            </a:r>
            <a:r>
              <a:rPr lang="en-AU" dirty="0" err="1"/>
              <a:t>augue</a:t>
            </a:r>
            <a:r>
              <a:rPr lang="en-AU" dirty="0"/>
              <a:t>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Maecenas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diam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varius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non magna lorem ipsum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Vestibulum id ligula porta </a:t>
            </a:r>
            <a:r>
              <a:rPr lang="en-AU" dirty="0" err="1"/>
              <a:t>felis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 semper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 </a:t>
            </a:r>
            <a:r>
              <a:rPr lang="en-AU" dirty="0" err="1"/>
              <a:t>quam</a:t>
            </a:r>
            <a:r>
              <a:rPr lang="en-AU" dirty="0"/>
              <a:t>. </a:t>
            </a:r>
          </a:p>
          <a:p>
            <a:pPr marL="0" indent="0">
              <a:buNone/>
            </a:pPr>
            <a:r>
              <a:rPr lang="en-AU" dirty="0" err="1"/>
              <a:t>Pellentesque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lacinia </a:t>
            </a:r>
            <a:r>
              <a:rPr lang="en-AU" dirty="0" err="1"/>
              <a:t>quam</a:t>
            </a:r>
            <a:r>
              <a:rPr lang="en-AU" dirty="0"/>
              <a:t> </a:t>
            </a:r>
            <a:r>
              <a:rPr lang="en-AU" dirty="0" err="1"/>
              <a:t>venenatis</a:t>
            </a:r>
            <a:r>
              <a:rPr lang="en-AU" dirty="0"/>
              <a:t> vestibulum </a:t>
            </a:r>
            <a:r>
              <a:rPr lang="en-AU" dirty="0" err="1"/>
              <a:t>nulla</a:t>
            </a:r>
            <a:r>
              <a:rPr lang="en-AU" dirty="0"/>
              <a:t> vitae </a:t>
            </a:r>
            <a:r>
              <a:rPr lang="en-AU" dirty="0" err="1"/>
              <a:t>elit</a:t>
            </a:r>
            <a:r>
              <a:rPr lang="en-AU" dirty="0"/>
              <a:t> libero a pharetra </a:t>
            </a:r>
            <a:r>
              <a:rPr lang="en-AU" dirty="0" err="1"/>
              <a:t>augue</a:t>
            </a:r>
            <a:r>
              <a:rPr lang="en-AU" dirty="0"/>
              <a:t>. Maecenas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diam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varius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non magna. Duis </a:t>
            </a:r>
            <a:r>
              <a:rPr lang="en-AU" dirty="0" err="1"/>
              <a:t>mollis</a:t>
            </a:r>
            <a:r>
              <a:rPr lang="en-AU" dirty="0"/>
              <a:t>, </a:t>
            </a:r>
            <a:r>
              <a:rPr lang="en-AU" dirty="0" err="1"/>
              <a:t>est</a:t>
            </a:r>
            <a:r>
              <a:rPr lang="en-AU" dirty="0"/>
              <a:t> non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luctus</a:t>
            </a:r>
            <a:r>
              <a:rPr lang="en-AU" dirty="0"/>
              <a:t>, nisi </a:t>
            </a:r>
            <a:r>
              <a:rPr lang="en-AU" dirty="0" err="1"/>
              <a:t>erat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ligula, </a:t>
            </a:r>
            <a:r>
              <a:rPr lang="en-AU" dirty="0" err="1"/>
              <a:t>eget</a:t>
            </a:r>
            <a:r>
              <a:rPr lang="en-AU" dirty="0"/>
              <a:t> lacinia </a:t>
            </a:r>
            <a:r>
              <a:rPr lang="en-AU" dirty="0" err="1"/>
              <a:t>odio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nec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Etiam</a:t>
            </a:r>
            <a:r>
              <a:rPr lang="en-AU" dirty="0"/>
              <a:t> porta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malesuada</a:t>
            </a:r>
            <a:r>
              <a:rPr lang="en-AU" dirty="0"/>
              <a:t> magna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. 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1800" b="1" dirty="0">
                <a:solidFill>
                  <a:schemeClr val="accent1"/>
                </a:solidFill>
              </a:rPr>
              <a:t>SUB-HEADING</a:t>
            </a:r>
          </a:p>
          <a:p>
            <a:pPr marL="0" indent="0">
              <a:buNone/>
            </a:pP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at </a:t>
            </a:r>
            <a:r>
              <a:rPr lang="en-AU" dirty="0" err="1"/>
              <a:t>lobortis</a:t>
            </a:r>
            <a:r>
              <a:rPr lang="en-AU" dirty="0"/>
              <a:t>. Maecenas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 </a:t>
            </a:r>
            <a:r>
              <a:rPr lang="en-AU" dirty="0" err="1"/>
              <a:t>Praesent</a:t>
            </a:r>
            <a:r>
              <a:rPr lang="en-AU" dirty="0"/>
              <a:t> </a:t>
            </a:r>
            <a:r>
              <a:rPr lang="en-AU" dirty="0" err="1"/>
              <a:t>commodo</a:t>
            </a:r>
            <a:r>
              <a:rPr lang="en-AU" dirty="0"/>
              <a:t> cursus magna,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scelerisque</a:t>
            </a:r>
            <a:r>
              <a:rPr lang="en-AU" dirty="0"/>
              <a:t> </a:t>
            </a:r>
            <a:r>
              <a:rPr lang="en-AU" dirty="0" err="1"/>
              <a:t>nisl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et. </a:t>
            </a:r>
            <a:r>
              <a:rPr lang="en-AU" dirty="0" err="1"/>
              <a:t>Donec</a:t>
            </a:r>
            <a:r>
              <a:rPr lang="en-AU" dirty="0"/>
              <a:t>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nulla</a:t>
            </a:r>
            <a:r>
              <a:rPr lang="en-AU" dirty="0"/>
              <a:t> non </a:t>
            </a:r>
            <a:r>
              <a:rPr lang="en-AU" dirty="0" err="1"/>
              <a:t>metus</a:t>
            </a:r>
            <a:r>
              <a:rPr lang="en-AU" dirty="0"/>
              <a:t> </a:t>
            </a:r>
            <a:r>
              <a:rPr lang="en-AU" dirty="0" err="1"/>
              <a:t>auctor</a:t>
            </a:r>
            <a:r>
              <a:rPr lang="en-AU" dirty="0"/>
              <a:t> </a:t>
            </a:r>
            <a:r>
              <a:rPr lang="en-AU" dirty="0" err="1"/>
              <a:t>fringilla</a:t>
            </a:r>
            <a:r>
              <a:rPr lang="en-AU" dirty="0"/>
              <a:t>. </a:t>
            </a:r>
            <a:r>
              <a:rPr lang="en-AU" dirty="0" err="1"/>
              <a:t>Etiam</a:t>
            </a:r>
            <a:r>
              <a:rPr lang="en-AU" dirty="0"/>
              <a:t> porta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malesuada</a:t>
            </a:r>
            <a:r>
              <a:rPr lang="en-AU" dirty="0"/>
              <a:t> magna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.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.</a:t>
            </a:r>
          </a:p>
          <a:p>
            <a:r>
              <a:rPr lang="en-AU" dirty="0"/>
              <a:t>Cras </a:t>
            </a:r>
            <a:r>
              <a:rPr lang="en-AU" dirty="0" err="1"/>
              <a:t>mattis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purus</a:t>
            </a:r>
            <a:r>
              <a:rPr lang="en-AU" dirty="0"/>
              <a:t> </a:t>
            </a:r>
          </a:p>
          <a:p>
            <a:r>
              <a:rPr lang="en-AU" dirty="0"/>
              <a:t>Sit </a:t>
            </a:r>
            <a:r>
              <a:rPr lang="en-AU" dirty="0" err="1"/>
              <a:t>amet</a:t>
            </a:r>
            <a:r>
              <a:rPr lang="en-AU" dirty="0"/>
              <a:t> fermentum </a:t>
            </a:r>
            <a:r>
              <a:rPr lang="en-AU" dirty="0" err="1"/>
              <a:t>maecenas</a:t>
            </a:r>
            <a:r>
              <a:rPr lang="en-AU" dirty="0"/>
              <a:t>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endParaRPr lang="en-AU" dirty="0"/>
          </a:p>
          <a:p>
            <a:r>
              <a:rPr lang="en-AU" dirty="0"/>
              <a:t>Justo </a:t>
            </a:r>
            <a:r>
              <a:rPr lang="en-AU" dirty="0" err="1"/>
              <a:t>odio</a:t>
            </a:r>
            <a:r>
              <a:rPr lang="en-AU" dirty="0"/>
              <a:t> </a:t>
            </a:r>
            <a:r>
              <a:rPr lang="en-AU" dirty="0" err="1"/>
              <a:t>dapibus</a:t>
            </a:r>
            <a:r>
              <a:rPr lang="en-AU" dirty="0"/>
              <a:t> ac </a:t>
            </a:r>
            <a:r>
              <a:rPr lang="en-AU" dirty="0" err="1"/>
              <a:t>facilisis</a:t>
            </a:r>
            <a:r>
              <a:rPr lang="en-AU" dirty="0"/>
              <a:t> in </a:t>
            </a:r>
            <a:r>
              <a:rPr lang="en-AU" dirty="0" err="1"/>
              <a:t>egestas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quam</a:t>
            </a:r>
            <a:endParaRPr lang="en-AU" dirty="0"/>
          </a:p>
          <a:p>
            <a:r>
              <a:rPr lang="en-AU" dirty="0"/>
              <a:t>Duis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non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luctus</a:t>
            </a:r>
            <a:r>
              <a:rPr lang="en-AU" dirty="0"/>
              <a:t> nisi </a:t>
            </a:r>
            <a:r>
              <a:rPr lang="en-AU" dirty="0" err="1"/>
              <a:t>erat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ligula</a:t>
            </a:r>
          </a:p>
          <a:p>
            <a:pPr marL="0" indent="0">
              <a:buNone/>
            </a:pPr>
            <a:r>
              <a:rPr lang="en-AU" dirty="0"/>
              <a:t>Maecenas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 </a:t>
            </a:r>
            <a:r>
              <a:rPr lang="en-AU" dirty="0" err="1"/>
              <a:t>Nullam</a:t>
            </a:r>
            <a:r>
              <a:rPr lang="en-AU" dirty="0"/>
              <a:t>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urna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</a:t>
            </a:r>
            <a:r>
              <a:rPr lang="en-AU" dirty="0" err="1"/>
              <a:t>sagittis</a:t>
            </a:r>
            <a:r>
              <a:rPr lang="en-AU" dirty="0"/>
              <a:t> </a:t>
            </a:r>
            <a:r>
              <a:rPr lang="en-AU" dirty="0" err="1"/>
              <a:t>lacus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augue</a:t>
            </a:r>
            <a:r>
              <a:rPr lang="en-AU" dirty="0"/>
              <a:t> </a:t>
            </a:r>
            <a:r>
              <a:rPr lang="en-AU" dirty="0" err="1"/>
              <a:t>laoreet</a:t>
            </a:r>
            <a:r>
              <a:rPr lang="en-AU" dirty="0"/>
              <a:t> </a:t>
            </a:r>
            <a:r>
              <a:rPr lang="en-AU" dirty="0" err="1"/>
              <a:t>rutrum</a:t>
            </a:r>
            <a:r>
              <a:rPr lang="en-AU" dirty="0"/>
              <a:t>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dolor</a:t>
            </a:r>
            <a:r>
              <a:rPr lang="en-AU" dirty="0"/>
              <a:t> </a:t>
            </a:r>
            <a:r>
              <a:rPr lang="en-AU" dirty="0" err="1"/>
              <a:t>auctor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sz="1800" b="1" dirty="0">
                <a:solidFill>
                  <a:schemeClr val="accent1"/>
                </a:solidFill>
              </a:rPr>
              <a:t>SUB-HEADING</a:t>
            </a:r>
          </a:p>
          <a:p>
            <a:pPr marL="0" indent="0">
              <a:buNone/>
            </a:pPr>
            <a:r>
              <a:rPr lang="en-AU" dirty="0"/>
              <a:t>Integer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erat</a:t>
            </a:r>
            <a:r>
              <a:rPr lang="en-AU" dirty="0"/>
              <a:t> a ante </a:t>
            </a:r>
            <a:r>
              <a:rPr lang="en-AU" dirty="0" err="1"/>
              <a:t>venenatis</a:t>
            </a:r>
            <a:r>
              <a:rPr lang="en-AU" dirty="0"/>
              <a:t> </a:t>
            </a:r>
            <a:r>
              <a:rPr lang="en-AU" dirty="0" err="1"/>
              <a:t>dapibus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velit</a:t>
            </a:r>
            <a:r>
              <a:rPr lang="en-AU" dirty="0"/>
              <a:t> </a:t>
            </a:r>
            <a:r>
              <a:rPr lang="en-AU" dirty="0" err="1"/>
              <a:t>aliquet</a:t>
            </a:r>
            <a:r>
              <a:rPr lang="en-AU" dirty="0"/>
              <a:t>. </a:t>
            </a:r>
            <a:r>
              <a:rPr lang="en-AU" dirty="0" err="1"/>
              <a:t>Etiam</a:t>
            </a:r>
            <a:r>
              <a:rPr lang="en-AU" dirty="0"/>
              <a:t> porta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malesuada</a:t>
            </a:r>
            <a:r>
              <a:rPr lang="en-AU" dirty="0"/>
              <a:t> magna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. Duis </a:t>
            </a:r>
            <a:r>
              <a:rPr lang="en-AU" dirty="0" err="1"/>
              <a:t>mollis</a:t>
            </a:r>
            <a:r>
              <a:rPr lang="en-AU" dirty="0"/>
              <a:t>, </a:t>
            </a:r>
            <a:r>
              <a:rPr lang="en-AU" dirty="0" err="1"/>
              <a:t>est</a:t>
            </a:r>
            <a:r>
              <a:rPr lang="en-AU" dirty="0"/>
              <a:t> non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luctus</a:t>
            </a:r>
            <a:r>
              <a:rPr lang="en-AU" dirty="0"/>
              <a:t>, nisi </a:t>
            </a:r>
            <a:r>
              <a:rPr lang="en-AU" dirty="0" err="1"/>
              <a:t>erat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ligula, </a:t>
            </a:r>
            <a:r>
              <a:rPr lang="en-AU" dirty="0" err="1"/>
              <a:t>eget</a:t>
            </a:r>
            <a:r>
              <a:rPr lang="en-AU" dirty="0"/>
              <a:t> lacinia </a:t>
            </a:r>
            <a:r>
              <a:rPr lang="en-AU" dirty="0" err="1"/>
              <a:t>odio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nec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Nullam</a:t>
            </a:r>
            <a:r>
              <a:rPr lang="en-AU" dirty="0"/>
              <a:t> id </a:t>
            </a:r>
            <a:r>
              <a:rPr lang="en-AU" dirty="0" err="1"/>
              <a:t>dolor</a:t>
            </a:r>
            <a:r>
              <a:rPr lang="en-AU" dirty="0"/>
              <a:t> id </a:t>
            </a:r>
            <a:r>
              <a:rPr lang="en-AU" dirty="0" err="1"/>
              <a:t>nibh</a:t>
            </a:r>
            <a:r>
              <a:rPr lang="en-AU" dirty="0"/>
              <a:t> </a:t>
            </a:r>
            <a:r>
              <a:rPr lang="en-AU" dirty="0" err="1"/>
              <a:t>ultricies</a:t>
            </a:r>
            <a:r>
              <a:rPr lang="en-AU" dirty="0"/>
              <a:t> </a:t>
            </a:r>
            <a:r>
              <a:rPr lang="en-AU" dirty="0" err="1"/>
              <a:t>vehicula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id </a:t>
            </a:r>
            <a:r>
              <a:rPr lang="en-AU" dirty="0" err="1"/>
              <a:t>elit</a:t>
            </a:r>
            <a:r>
              <a:rPr lang="en-AU" dirty="0"/>
              <a:t>. Cras </a:t>
            </a:r>
            <a:r>
              <a:rPr lang="en-AU" dirty="0" err="1"/>
              <a:t>justo</a:t>
            </a:r>
            <a:r>
              <a:rPr lang="en-AU" dirty="0"/>
              <a:t> </a:t>
            </a:r>
            <a:r>
              <a:rPr lang="en-AU" dirty="0" err="1"/>
              <a:t>odio</a:t>
            </a:r>
            <a:r>
              <a:rPr lang="en-AU" dirty="0"/>
              <a:t>, </a:t>
            </a:r>
            <a:r>
              <a:rPr lang="en-AU" dirty="0" err="1"/>
              <a:t>dapibus</a:t>
            </a:r>
            <a:r>
              <a:rPr lang="en-AU" dirty="0"/>
              <a:t> ac </a:t>
            </a:r>
            <a:r>
              <a:rPr lang="en-AU" dirty="0" err="1"/>
              <a:t>facilisis</a:t>
            </a:r>
            <a:r>
              <a:rPr lang="en-AU" dirty="0"/>
              <a:t> in, </a:t>
            </a:r>
            <a:r>
              <a:rPr lang="en-AU" dirty="0" err="1"/>
              <a:t>egestas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quam</a:t>
            </a:r>
            <a:r>
              <a:rPr lang="en-AU" dirty="0"/>
              <a:t>. Morbi </a:t>
            </a:r>
            <a:r>
              <a:rPr lang="en-AU" dirty="0" err="1"/>
              <a:t>leo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, porta ac </a:t>
            </a:r>
            <a:r>
              <a:rPr lang="en-AU" dirty="0" err="1"/>
              <a:t>consectetur</a:t>
            </a:r>
            <a:r>
              <a:rPr lang="en-AU" dirty="0"/>
              <a:t> ac, vestibulum at </a:t>
            </a:r>
            <a:r>
              <a:rPr lang="en-AU" dirty="0" err="1"/>
              <a:t>eros</a:t>
            </a:r>
            <a:r>
              <a:rPr lang="en-AU" dirty="0"/>
              <a:t>. Maecenas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</a:t>
            </a:r>
          </a:p>
          <a:p>
            <a:pPr marL="0" indent="0">
              <a:buNone/>
            </a:pPr>
            <a:r>
              <a:rPr lang="en-AU" dirty="0" err="1"/>
              <a:t>Aenean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 </a:t>
            </a:r>
            <a:r>
              <a:rPr lang="en-AU" dirty="0" err="1"/>
              <a:t>quam</a:t>
            </a:r>
            <a:r>
              <a:rPr lang="en-AU" dirty="0"/>
              <a:t>. </a:t>
            </a:r>
            <a:r>
              <a:rPr lang="en-AU" dirty="0" err="1"/>
              <a:t>Pellentesque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lacinia </a:t>
            </a:r>
            <a:r>
              <a:rPr lang="en-AU" dirty="0" err="1"/>
              <a:t>quam</a:t>
            </a:r>
            <a:r>
              <a:rPr lang="en-AU" dirty="0"/>
              <a:t> </a:t>
            </a:r>
            <a:r>
              <a:rPr lang="en-AU" dirty="0" err="1"/>
              <a:t>venenatis</a:t>
            </a:r>
            <a:r>
              <a:rPr lang="en-AU" dirty="0"/>
              <a:t> vestibulum.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at </a:t>
            </a:r>
            <a:r>
              <a:rPr lang="en-AU" dirty="0" err="1"/>
              <a:t>lobortis</a:t>
            </a:r>
            <a:r>
              <a:rPr lang="en-AU" dirty="0"/>
              <a:t>. Integer </a:t>
            </a:r>
            <a:r>
              <a:rPr lang="en-AU" dirty="0" err="1"/>
              <a:t>erat</a:t>
            </a:r>
            <a:r>
              <a:rPr lang="en-AU" dirty="0"/>
              <a:t> a ante </a:t>
            </a:r>
            <a:r>
              <a:rPr lang="en-AU" dirty="0" err="1"/>
              <a:t>venenatis</a:t>
            </a:r>
            <a:r>
              <a:rPr lang="en-AU" dirty="0"/>
              <a:t> </a:t>
            </a:r>
            <a:r>
              <a:rPr lang="en-AU" dirty="0" err="1"/>
              <a:t>dapibus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velit</a:t>
            </a:r>
            <a:r>
              <a:rPr lang="en-AU" dirty="0"/>
              <a:t> </a:t>
            </a:r>
            <a:r>
              <a:rPr lang="en-AU" dirty="0" err="1"/>
              <a:t>aliquet</a:t>
            </a:r>
            <a:r>
              <a:rPr lang="en-AU" dirty="0"/>
              <a:t>. Lorem ipsum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,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at </a:t>
            </a:r>
            <a:r>
              <a:rPr lang="en-AU" dirty="0" err="1"/>
              <a:t>lobortis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54BF10-0D0C-2C42-8EA9-25B5D8C668C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AU" dirty="0"/>
              <a:t>Author’s Name, Author’s Name, Author’s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C3F3C79-8239-6241-9E77-FDACD04B9CF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AU" dirty="0" err="1"/>
              <a:t>Nullam</a:t>
            </a:r>
            <a:r>
              <a:rPr lang="en-AU" dirty="0"/>
              <a:t>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urna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 vestibulum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id ligula porta </a:t>
            </a:r>
            <a:r>
              <a:rPr lang="en-AU" dirty="0" err="1"/>
              <a:t>felis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 semper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maecenas</a:t>
            </a:r>
            <a:r>
              <a:rPr lang="en-AU" dirty="0"/>
              <a:t> </a:t>
            </a:r>
            <a:r>
              <a:rPr lang="en-AU" dirty="0" err="1"/>
              <a:t>sed</a:t>
            </a:r>
            <a:r>
              <a:rPr lang="en-AU" dirty="0"/>
              <a:t> diam.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787AA5DF-CA2F-4749-B36E-8165CDA082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748063"/>
              </p:ext>
            </p:extLst>
          </p:nvPr>
        </p:nvGraphicFramePr>
        <p:xfrm>
          <a:off x="1004907" y="10699759"/>
          <a:ext cx="4170597" cy="244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7DCFBCF3-BD08-C449-8677-9004EBA2C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827494"/>
              </p:ext>
            </p:extLst>
          </p:nvPr>
        </p:nvGraphicFramePr>
        <p:xfrm>
          <a:off x="5725769" y="13861098"/>
          <a:ext cx="3725636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9610FB-E251-574E-98E8-C25CBA3A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9" t="7338" r="22789" b="8733"/>
          <a:stretch/>
        </p:blipFill>
        <p:spPr>
          <a:xfrm>
            <a:off x="9977501" y="7680960"/>
            <a:ext cx="4102393" cy="31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7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6DDDFF1-A939-424C-A501-A2D00671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INSERT PRESENTATION TITLE HERE, PLEASE SET TO UPPERCASE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2F33CB7-4938-D34E-B369-C201D08C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b="1" dirty="0">
                <a:solidFill>
                  <a:schemeClr val="accent1"/>
                </a:solidFill>
              </a:rPr>
              <a:t>SUB-HEADING</a:t>
            </a:r>
          </a:p>
          <a:p>
            <a:pPr marL="0" indent="0">
              <a:buNone/>
            </a:pPr>
            <a:r>
              <a:rPr lang="en-AU" dirty="0"/>
              <a:t>Bibendum </a:t>
            </a:r>
            <a:r>
              <a:rPr lang="en-AU" dirty="0" err="1"/>
              <a:t>nulla</a:t>
            </a:r>
            <a:r>
              <a:rPr lang="en-AU" dirty="0"/>
              <a:t>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nullam</a:t>
            </a:r>
            <a:r>
              <a:rPr lang="en-AU" dirty="0"/>
              <a:t>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urna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,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. </a:t>
            </a:r>
          </a:p>
          <a:p>
            <a:pPr marL="0" indent="0">
              <a:buNone/>
            </a:pPr>
            <a:r>
              <a:rPr lang="en-AU" dirty="0"/>
              <a:t>Lorem ipsum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 ligula </a:t>
            </a:r>
            <a:r>
              <a:rPr lang="en-AU" dirty="0" err="1"/>
              <a:t>maecenas</a:t>
            </a:r>
            <a:r>
              <a:rPr lang="en-AU" dirty="0"/>
              <a:t>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 </a:t>
            </a:r>
            <a:r>
              <a:rPr lang="en-AU" dirty="0" err="1"/>
              <a:t>Nulla</a:t>
            </a:r>
            <a:r>
              <a:rPr lang="en-AU" dirty="0"/>
              <a:t> vitae </a:t>
            </a:r>
            <a:r>
              <a:rPr lang="en-AU" dirty="0" err="1"/>
              <a:t>elit</a:t>
            </a:r>
            <a:r>
              <a:rPr lang="en-AU" dirty="0"/>
              <a:t> libero a pharetra </a:t>
            </a:r>
            <a:r>
              <a:rPr lang="en-AU" dirty="0" err="1"/>
              <a:t>augue</a:t>
            </a:r>
            <a:r>
              <a:rPr lang="en-AU" dirty="0"/>
              <a:t>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Maecenas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diam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varius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non magna lorem ipsum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Vestibulum id ligula porta </a:t>
            </a:r>
            <a:r>
              <a:rPr lang="en-AU" dirty="0" err="1"/>
              <a:t>felis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 semper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 </a:t>
            </a:r>
            <a:r>
              <a:rPr lang="en-AU" dirty="0" err="1"/>
              <a:t>quam</a:t>
            </a:r>
            <a:r>
              <a:rPr lang="en-AU" dirty="0"/>
              <a:t>. </a:t>
            </a:r>
          </a:p>
          <a:p>
            <a:pPr marL="0" indent="0">
              <a:buNone/>
            </a:pPr>
            <a:r>
              <a:rPr lang="en-AU" dirty="0" err="1"/>
              <a:t>Pellentesque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lacinia </a:t>
            </a:r>
            <a:r>
              <a:rPr lang="en-AU" dirty="0" err="1"/>
              <a:t>quam</a:t>
            </a:r>
            <a:r>
              <a:rPr lang="en-AU" dirty="0"/>
              <a:t> </a:t>
            </a:r>
            <a:r>
              <a:rPr lang="en-AU" dirty="0" err="1"/>
              <a:t>venenatis</a:t>
            </a:r>
            <a:r>
              <a:rPr lang="en-AU" dirty="0"/>
              <a:t> vestibulum </a:t>
            </a:r>
            <a:r>
              <a:rPr lang="en-AU" dirty="0" err="1"/>
              <a:t>nulla</a:t>
            </a:r>
            <a:r>
              <a:rPr lang="en-AU" dirty="0"/>
              <a:t> vitae </a:t>
            </a:r>
            <a:r>
              <a:rPr lang="en-AU" dirty="0" err="1"/>
              <a:t>elit</a:t>
            </a:r>
            <a:r>
              <a:rPr lang="en-AU" dirty="0"/>
              <a:t> libero a pharetra </a:t>
            </a:r>
            <a:r>
              <a:rPr lang="en-AU" dirty="0" err="1"/>
              <a:t>augue</a:t>
            </a:r>
            <a:r>
              <a:rPr lang="en-AU" dirty="0"/>
              <a:t>. Maecenas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diam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varius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non magna. Duis </a:t>
            </a:r>
            <a:r>
              <a:rPr lang="en-AU" dirty="0" err="1"/>
              <a:t>mollis</a:t>
            </a:r>
            <a:r>
              <a:rPr lang="en-AU" dirty="0"/>
              <a:t>, </a:t>
            </a:r>
            <a:r>
              <a:rPr lang="en-AU" dirty="0" err="1"/>
              <a:t>est</a:t>
            </a:r>
            <a:r>
              <a:rPr lang="en-AU" dirty="0"/>
              <a:t> non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luctus</a:t>
            </a:r>
            <a:r>
              <a:rPr lang="en-AU" dirty="0"/>
              <a:t>, nisi </a:t>
            </a:r>
            <a:r>
              <a:rPr lang="en-AU" dirty="0" err="1"/>
              <a:t>erat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ligula, </a:t>
            </a:r>
            <a:r>
              <a:rPr lang="en-AU" dirty="0" err="1"/>
              <a:t>eget</a:t>
            </a:r>
            <a:r>
              <a:rPr lang="en-AU" dirty="0"/>
              <a:t> lacinia </a:t>
            </a:r>
            <a:r>
              <a:rPr lang="en-AU" dirty="0" err="1"/>
              <a:t>odio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nec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Etiam</a:t>
            </a:r>
            <a:r>
              <a:rPr lang="en-AU" dirty="0"/>
              <a:t> porta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malesuada</a:t>
            </a:r>
            <a:r>
              <a:rPr lang="en-AU" dirty="0"/>
              <a:t> magna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. 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1800" b="1" dirty="0">
                <a:solidFill>
                  <a:schemeClr val="accent1"/>
                </a:solidFill>
              </a:rPr>
              <a:t>SUB-HEADING</a:t>
            </a:r>
          </a:p>
          <a:p>
            <a:pPr marL="0" indent="0">
              <a:buNone/>
            </a:pP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at </a:t>
            </a:r>
            <a:r>
              <a:rPr lang="en-AU" dirty="0" err="1"/>
              <a:t>lobortis</a:t>
            </a:r>
            <a:r>
              <a:rPr lang="en-AU" dirty="0"/>
              <a:t>. Maecenas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 </a:t>
            </a:r>
            <a:r>
              <a:rPr lang="en-AU" dirty="0" err="1"/>
              <a:t>Praesent</a:t>
            </a:r>
            <a:r>
              <a:rPr lang="en-AU" dirty="0"/>
              <a:t> </a:t>
            </a:r>
            <a:r>
              <a:rPr lang="en-AU" dirty="0" err="1"/>
              <a:t>commodo</a:t>
            </a:r>
            <a:r>
              <a:rPr lang="en-AU" dirty="0"/>
              <a:t> cursus magna,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scelerisque</a:t>
            </a:r>
            <a:r>
              <a:rPr lang="en-AU" dirty="0"/>
              <a:t> </a:t>
            </a:r>
            <a:r>
              <a:rPr lang="en-AU" dirty="0" err="1"/>
              <a:t>nisl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et. </a:t>
            </a:r>
            <a:r>
              <a:rPr lang="en-AU" dirty="0" err="1"/>
              <a:t>Donec</a:t>
            </a:r>
            <a:r>
              <a:rPr lang="en-AU" dirty="0"/>
              <a:t>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nulla</a:t>
            </a:r>
            <a:r>
              <a:rPr lang="en-AU" dirty="0"/>
              <a:t> non </a:t>
            </a:r>
            <a:r>
              <a:rPr lang="en-AU" dirty="0" err="1"/>
              <a:t>metus</a:t>
            </a:r>
            <a:r>
              <a:rPr lang="en-AU" dirty="0"/>
              <a:t> </a:t>
            </a:r>
            <a:r>
              <a:rPr lang="en-AU" dirty="0" err="1"/>
              <a:t>auctor</a:t>
            </a:r>
            <a:r>
              <a:rPr lang="en-AU" dirty="0"/>
              <a:t> </a:t>
            </a:r>
            <a:r>
              <a:rPr lang="en-AU" dirty="0" err="1"/>
              <a:t>fringilla</a:t>
            </a:r>
            <a:r>
              <a:rPr lang="en-AU" dirty="0"/>
              <a:t>. </a:t>
            </a:r>
            <a:r>
              <a:rPr lang="en-AU" dirty="0" err="1"/>
              <a:t>Etiam</a:t>
            </a:r>
            <a:r>
              <a:rPr lang="en-AU" dirty="0"/>
              <a:t> porta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malesuada</a:t>
            </a:r>
            <a:r>
              <a:rPr lang="en-AU" dirty="0"/>
              <a:t> magna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.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.</a:t>
            </a:r>
          </a:p>
          <a:p>
            <a:r>
              <a:rPr lang="en-AU" dirty="0"/>
              <a:t>Cras </a:t>
            </a:r>
            <a:r>
              <a:rPr lang="en-AU" dirty="0" err="1"/>
              <a:t>mattis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purus</a:t>
            </a:r>
            <a:r>
              <a:rPr lang="en-AU" dirty="0"/>
              <a:t> </a:t>
            </a:r>
          </a:p>
          <a:p>
            <a:r>
              <a:rPr lang="en-AU" dirty="0"/>
              <a:t>Sit </a:t>
            </a:r>
            <a:r>
              <a:rPr lang="en-AU" dirty="0" err="1"/>
              <a:t>amet</a:t>
            </a:r>
            <a:r>
              <a:rPr lang="en-AU" dirty="0"/>
              <a:t> fermentum </a:t>
            </a:r>
            <a:r>
              <a:rPr lang="en-AU" dirty="0" err="1"/>
              <a:t>maecenas</a:t>
            </a:r>
            <a:r>
              <a:rPr lang="en-AU" dirty="0"/>
              <a:t>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endParaRPr lang="en-AU" dirty="0"/>
          </a:p>
          <a:p>
            <a:r>
              <a:rPr lang="en-AU" dirty="0"/>
              <a:t>Justo </a:t>
            </a:r>
            <a:r>
              <a:rPr lang="en-AU" dirty="0" err="1"/>
              <a:t>odio</a:t>
            </a:r>
            <a:r>
              <a:rPr lang="en-AU" dirty="0"/>
              <a:t> </a:t>
            </a:r>
            <a:r>
              <a:rPr lang="en-AU" dirty="0" err="1"/>
              <a:t>dapibus</a:t>
            </a:r>
            <a:r>
              <a:rPr lang="en-AU" dirty="0"/>
              <a:t> ac </a:t>
            </a:r>
            <a:r>
              <a:rPr lang="en-AU" dirty="0" err="1"/>
              <a:t>facilisis</a:t>
            </a:r>
            <a:r>
              <a:rPr lang="en-AU" dirty="0"/>
              <a:t> in </a:t>
            </a:r>
            <a:r>
              <a:rPr lang="en-AU" dirty="0" err="1"/>
              <a:t>egestas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quam</a:t>
            </a:r>
            <a:endParaRPr lang="en-AU" dirty="0"/>
          </a:p>
          <a:p>
            <a:r>
              <a:rPr lang="en-AU" dirty="0"/>
              <a:t>Duis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non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luctus</a:t>
            </a:r>
            <a:r>
              <a:rPr lang="en-AU" dirty="0"/>
              <a:t> nisi </a:t>
            </a:r>
            <a:r>
              <a:rPr lang="en-AU" dirty="0" err="1"/>
              <a:t>erat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ligula</a:t>
            </a:r>
          </a:p>
          <a:p>
            <a:pPr marL="0" indent="0">
              <a:buNone/>
            </a:pPr>
            <a:r>
              <a:rPr lang="en-AU" dirty="0"/>
              <a:t>Maecenas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 </a:t>
            </a:r>
            <a:r>
              <a:rPr lang="en-AU" dirty="0" err="1"/>
              <a:t>Nullam</a:t>
            </a:r>
            <a:r>
              <a:rPr lang="en-AU" dirty="0"/>
              <a:t>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urna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</a:t>
            </a:r>
            <a:r>
              <a:rPr lang="en-AU" dirty="0" err="1"/>
              <a:t>sagittis</a:t>
            </a:r>
            <a:r>
              <a:rPr lang="en-AU" dirty="0"/>
              <a:t> </a:t>
            </a:r>
            <a:r>
              <a:rPr lang="en-AU" dirty="0" err="1"/>
              <a:t>lacus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augue</a:t>
            </a:r>
            <a:r>
              <a:rPr lang="en-AU" dirty="0"/>
              <a:t> </a:t>
            </a:r>
            <a:r>
              <a:rPr lang="en-AU" dirty="0" err="1"/>
              <a:t>laoreet</a:t>
            </a:r>
            <a:r>
              <a:rPr lang="en-AU" dirty="0"/>
              <a:t> </a:t>
            </a:r>
            <a:r>
              <a:rPr lang="en-AU" dirty="0" err="1"/>
              <a:t>rutrum</a:t>
            </a:r>
            <a:r>
              <a:rPr lang="en-AU" dirty="0"/>
              <a:t>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dolor</a:t>
            </a:r>
            <a:r>
              <a:rPr lang="en-AU" dirty="0"/>
              <a:t> </a:t>
            </a:r>
            <a:r>
              <a:rPr lang="en-AU" dirty="0" err="1"/>
              <a:t>auctor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sz="1800" b="1" dirty="0">
                <a:solidFill>
                  <a:schemeClr val="accent1"/>
                </a:solidFill>
              </a:rPr>
              <a:t>SUB-HEADING</a:t>
            </a:r>
          </a:p>
          <a:p>
            <a:pPr marL="0" indent="0">
              <a:buNone/>
            </a:pPr>
            <a:r>
              <a:rPr lang="en-AU" dirty="0"/>
              <a:t>Integer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erat</a:t>
            </a:r>
            <a:r>
              <a:rPr lang="en-AU" dirty="0"/>
              <a:t> a ante </a:t>
            </a:r>
            <a:r>
              <a:rPr lang="en-AU" dirty="0" err="1"/>
              <a:t>venenatis</a:t>
            </a:r>
            <a:r>
              <a:rPr lang="en-AU" dirty="0"/>
              <a:t> </a:t>
            </a:r>
            <a:r>
              <a:rPr lang="en-AU" dirty="0" err="1"/>
              <a:t>dapibus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velit</a:t>
            </a:r>
            <a:r>
              <a:rPr lang="en-AU" dirty="0"/>
              <a:t> </a:t>
            </a:r>
            <a:r>
              <a:rPr lang="en-AU" dirty="0" err="1"/>
              <a:t>aliquet</a:t>
            </a:r>
            <a:r>
              <a:rPr lang="en-AU" dirty="0"/>
              <a:t>. </a:t>
            </a:r>
            <a:r>
              <a:rPr lang="en-AU" dirty="0" err="1"/>
              <a:t>Etiam</a:t>
            </a:r>
            <a:r>
              <a:rPr lang="en-AU" dirty="0"/>
              <a:t> porta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malesuada</a:t>
            </a:r>
            <a:r>
              <a:rPr lang="en-AU" dirty="0"/>
              <a:t> magna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. Duis </a:t>
            </a:r>
            <a:r>
              <a:rPr lang="en-AU" dirty="0" err="1"/>
              <a:t>mollis</a:t>
            </a:r>
            <a:r>
              <a:rPr lang="en-AU" dirty="0"/>
              <a:t>, </a:t>
            </a:r>
            <a:r>
              <a:rPr lang="en-AU" dirty="0" err="1"/>
              <a:t>est</a:t>
            </a:r>
            <a:r>
              <a:rPr lang="en-AU" dirty="0"/>
              <a:t> non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luctus</a:t>
            </a:r>
            <a:r>
              <a:rPr lang="en-AU" dirty="0"/>
              <a:t>, nisi </a:t>
            </a:r>
            <a:r>
              <a:rPr lang="en-AU" dirty="0" err="1"/>
              <a:t>erat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ligula, </a:t>
            </a:r>
            <a:r>
              <a:rPr lang="en-AU" dirty="0" err="1"/>
              <a:t>eget</a:t>
            </a:r>
            <a:r>
              <a:rPr lang="en-AU" dirty="0"/>
              <a:t> lacinia </a:t>
            </a:r>
            <a:r>
              <a:rPr lang="en-AU" dirty="0" err="1"/>
              <a:t>odio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nec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Nullam</a:t>
            </a:r>
            <a:r>
              <a:rPr lang="en-AU" dirty="0"/>
              <a:t> id </a:t>
            </a:r>
            <a:r>
              <a:rPr lang="en-AU" dirty="0" err="1"/>
              <a:t>dolor</a:t>
            </a:r>
            <a:r>
              <a:rPr lang="en-AU" dirty="0"/>
              <a:t> id </a:t>
            </a:r>
            <a:r>
              <a:rPr lang="en-AU" dirty="0" err="1"/>
              <a:t>nibh</a:t>
            </a:r>
            <a:r>
              <a:rPr lang="en-AU" dirty="0"/>
              <a:t> </a:t>
            </a:r>
            <a:r>
              <a:rPr lang="en-AU" dirty="0" err="1"/>
              <a:t>ultricies</a:t>
            </a:r>
            <a:r>
              <a:rPr lang="en-AU" dirty="0"/>
              <a:t> </a:t>
            </a:r>
            <a:r>
              <a:rPr lang="en-AU" dirty="0" err="1"/>
              <a:t>vehicula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id </a:t>
            </a:r>
            <a:r>
              <a:rPr lang="en-AU" dirty="0" err="1"/>
              <a:t>elit</a:t>
            </a:r>
            <a:r>
              <a:rPr lang="en-AU" dirty="0"/>
              <a:t>. Cras </a:t>
            </a:r>
            <a:r>
              <a:rPr lang="en-AU" dirty="0" err="1"/>
              <a:t>justo</a:t>
            </a:r>
            <a:r>
              <a:rPr lang="en-AU" dirty="0"/>
              <a:t> </a:t>
            </a:r>
            <a:r>
              <a:rPr lang="en-AU" dirty="0" err="1"/>
              <a:t>odio</a:t>
            </a:r>
            <a:r>
              <a:rPr lang="en-AU" dirty="0"/>
              <a:t>, </a:t>
            </a:r>
            <a:r>
              <a:rPr lang="en-AU" dirty="0" err="1"/>
              <a:t>dapibus</a:t>
            </a:r>
            <a:r>
              <a:rPr lang="en-AU" dirty="0"/>
              <a:t> ac </a:t>
            </a:r>
            <a:r>
              <a:rPr lang="en-AU" dirty="0" err="1"/>
              <a:t>facilisis</a:t>
            </a:r>
            <a:r>
              <a:rPr lang="en-AU" dirty="0"/>
              <a:t> in, </a:t>
            </a:r>
            <a:r>
              <a:rPr lang="en-AU" dirty="0" err="1"/>
              <a:t>egestas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quam</a:t>
            </a:r>
            <a:r>
              <a:rPr lang="en-AU" dirty="0"/>
              <a:t>. Morbi </a:t>
            </a:r>
            <a:r>
              <a:rPr lang="en-AU" dirty="0" err="1"/>
              <a:t>leo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, porta ac </a:t>
            </a:r>
            <a:r>
              <a:rPr lang="en-AU" dirty="0" err="1"/>
              <a:t>consectetur</a:t>
            </a:r>
            <a:r>
              <a:rPr lang="en-AU" dirty="0"/>
              <a:t> ac, vestibulum at </a:t>
            </a:r>
            <a:r>
              <a:rPr lang="en-AU" dirty="0" err="1"/>
              <a:t>eros</a:t>
            </a:r>
            <a:r>
              <a:rPr lang="en-AU" dirty="0"/>
              <a:t>. Maecenas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</a:t>
            </a:r>
          </a:p>
          <a:p>
            <a:pPr marL="0" indent="0">
              <a:buNone/>
            </a:pPr>
            <a:r>
              <a:rPr lang="en-AU" dirty="0" err="1"/>
              <a:t>Aenean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 </a:t>
            </a:r>
            <a:r>
              <a:rPr lang="en-AU" dirty="0" err="1"/>
              <a:t>quam</a:t>
            </a:r>
            <a:r>
              <a:rPr lang="en-AU" dirty="0"/>
              <a:t>. </a:t>
            </a:r>
            <a:r>
              <a:rPr lang="en-AU" dirty="0" err="1"/>
              <a:t>Pellentesque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lacinia </a:t>
            </a:r>
            <a:r>
              <a:rPr lang="en-AU" dirty="0" err="1"/>
              <a:t>quam</a:t>
            </a:r>
            <a:r>
              <a:rPr lang="en-AU" dirty="0"/>
              <a:t> </a:t>
            </a:r>
            <a:r>
              <a:rPr lang="en-AU" dirty="0" err="1"/>
              <a:t>venenatis</a:t>
            </a:r>
            <a:r>
              <a:rPr lang="en-AU" dirty="0"/>
              <a:t> vestibulum.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at </a:t>
            </a:r>
            <a:r>
              <a:rPr lang="en-AU" dirty="0" err="1"/>
              <a:t>lobortis</a:t>
            </a:r>
            <a:r>
              <a:rPr lang="en-AU" dirty="0"/>
              <a:t>. Integer </a:t>
            </a:r>
            <a:r>
              <a:rPr lang="en-AU" dirty="0" err="1"/>
              <a:t>erat</a:t>
            </a:r>
            <a:r>
              <a:rPr lang="en-AU" dirty="0"/>
              <a:t> a ante </a:t>
            </a:r>
            <a:r>
              <a:rPr lang="en-AU" dirty="0" err="1"/>
              <a:t>venenatis</a:t>
            </a:r>
            <a:r>
              <a:rPr lang="en-AU" dirty="0"/>
              <a:t> </a:t>
            </a:r>
            <a:r>
              <a:rPr lang="en-AU" dirty="0" err="1"/>
              <a:t>dapibus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velit</a:t>
            </a:r>
            <a:r>
              <a:rPr lang="en-AU" dirty="0"/>
              <a:t> </a:t>
            </a:r>
            <a:r>
              <a:rPr lang="en-AU" dirty="0" err="1"/>
              <a:t>aliquet</a:t>
            </a:r>
            <a:r>
              <a:rPr lang="en-AU" dirty="0"/>
              <a:t>. Lorem ipsum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,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at </a:t>
            </a:r>
            <a:r>
              <a:rPr lang="en-AU" dirty="0" err="1"/>
              <a:t>lobortis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54BF10-0D0C-2C42-8EA9-25B5D8C668C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AU" dirty="0"/>
              <a:t>Author’s Name, Author’s Name, Author’s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C3F3C79-8239-6241-9E77-FDACD04B9CF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AU" dirty="0" err="1"/>
              <a:t>Nullam</a:t>
            </a:r>
            <a:r>
              <a:rPr lang="en-AU" dirty="0"/>
              <a:t>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urna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 vestibulum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id ligula porta </a:t>
            </a:r>
            <a:r>
              <a:rPr lang="en-AU" dirty="0" err="1"/>
              <a:t>felis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 semper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maecenas</a:t>
            </a:r>
            <a:r>
              <a:rPr lang="en-AU" dirty="0"/>
              <a:t> </a:t>
            </a:r>
            <a:r>
              <a:rPr lang="en-AU" dirty="0" err="1"/>
              <a:t>sed</a:t>
            </a:r>
            <a:r>
              <a:rPr lang="en-AU" dirty="0"/>
              <a:t> diam.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787AA5DF-CA2F-4749-B36E-8165CDA082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04907" y="10699759"/>
          <a:ext cx="4170597" cy="244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7DCFBCF3-BD08-C449-8677-9004EBA2C6C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25769" y="13861098"/>
          <a:ext cx="3725636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9610FB-E251-574E-98E8-C25CBA3A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9" t="7338" r="22789" b="8733"/>
          <a:stretch/>
        </p:blipFill>
        <p:spPr>
          <a:xfrm>
            <a:off x="9977501" y="7680960"/>
            <a:ext cx="4102393" cy="31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rsing &amp; Midwifery">
      <a:dk1>
        <a:srgbClr val="2C0038"/>
      </a:dk1>
      <a:lt1>
        <a:srgbClr val="FFFFFF"/>
      </a:lt1>
      <a:dk2>
        <a:srgbClr val="28386F"/>
      </a:dk2>
      <a:lt2>
        <a:srgbClr val="E7E6E6"/>
      </a:lt2>
      <a:accent1>
        <a:srgbClr val="00AEEF"/>
      </a:accent1>
      <a:accent2>
        <a:srgbClr val="812890"/>
      </a:accent2>
      <a:accent3>
        <a:srgbClr val="00CFF1"/>
      </a:accent3>
      <a:accent4>
        <a:srgbClr val="D80B8C"/>
      </a:accent4>
      <a:accent5>
        <a:srgbClr val="1B69A5"/>
      </a:accent5>
      <a:accent6>
        <a:srgbClr val="A5A5A5"/>
      </a:accent6>
      <a:hlink>
        <a:srgbClr val="00AEEF"/>
      </a:hlink>
      <a:folHlink>
        <a:srgbClr val="00AE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136</Words>
  <Application>Microsoft Office PowerPoint</Application>
  <PresentationFormat>Custom</PresentationFormat>
  <Paragraphs>96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Helvetica</vt:lpstr>
      <vt:lpstr>Office Theme</vt:lpstr>
      <vt:lpstr>INSERT PRESENTATION TITLE HERE, PLEASE SET TO UPPERCASE</vt:lpstr>
      <vt:lpstr>INSERT PRESENTATION TITLE HERE, PLEASE SET TO UPPERCASE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Rule, Alison</cp:lastModifiedBy>
  <cp:revision>8</cp:revision>
  <dcterms:created xsi:type="dcterms:W3CDTF">2021-08-03T00:45:06Z</dcterms:created>
  <dcterms:modified xsi:type="dcterms:W3CDTF">2021-08-03T07:23:38Z</dcterms:modified>
</cp:coreProperties>
</file>