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8" r:id="rId2"/>
    <p:sldId id="259" r:id="rId3"/>
  </p:sldIdLst>
  <p:sldSz cx="30275213" cy="42767250"/>
  <p:notesSz cx="6858000" cy="9144000"/>
  <p:defaultTextStyle>
    <a:defPPr>
      <a:defRPr lang="en-US"/>
    </a:defPPr>
    <a:lvl1pPr marL="0" algn="l" defTabSz="350558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1pPr>
    <a:lvl2pPr marL="1752792" algn="l" defTabSz="350558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2pPr>
    <a:lvl3pPr marL="3505583" algn="l" defTabSz="350558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3pPr>
    <a:lvl4pPr marL="5258375" algn="l" defTabSz="350558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4pPr>
    <a:lvl5pPr marL="7011165" algn="l" defTabSz="350558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5pPr>
    <a:lvl6pPr marL="8763957" algn="l" defTabSz="350558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6pPr>
    <a:lvl7pPr marL="10516749" algn="l" defTabSz="350558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7pPr>
    <a:lvl8pPr marL="12269539" algn="l" defTabSz="350558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8pPr>
    <a:lvl9pPr marL="14022331" algn="l" defTabSz="3505583" rtl="0" eaLnBrk="1" latinLnBrk="0" hangingPunct="1">
      <a:defRPr sz="69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4"/>
    <p:restoredTop sz="94643"/>
  </p:normalViewPr>
  <p:slideViewPr>
    <p:cSldViewPr snapToGrid="0" snapToObjects="1">
      <p:cViewPr varScale="1">
        <p:scale>
          <a:sx n="10" d="100"/>
          <a:sy n="10" d="100"/>
        </p:scale>
        <p:origin x="240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F6-B44A-9D8F-B9D72FAB4F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F6-B44A-9D8F-B9D72FAB4F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F6-B44A-9D8F-B9D72FAB4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7714064"/>
        <c:axId val="217711712"/>
      </c:barChart>
      <c:catAx>
        <c:axId val="21771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7711712"/>
        <c:crosses val="autoZero"/>
        <c:auto val="1"/>
        <c:lblAlgn val="ctr"/>
        <c:lblOffset val="100"/>
        <c:noMultiLvlLbl val="0"/>
      </c:catAx>
      <c:valAx>
        <c:axId val="21771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771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sz="3000" dirty="0"/>
              <a:t>Title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70-A043-BA16-7C92315262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70-A043-BA16-7C92315262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E70-A043-BA16-7C92315262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E70-A043-BA16-7C92315262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E70-A043-BA16-7C923152624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F6-B44A-9D8F-B9D72FAB4F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F6-B44A-9D8F-B9D72FAB4F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DF6-B44A-9D8F-B9D72FAB4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17715632"/>
        <c:axId val="217716024"/>
      </c:barChart>
      <c:catAx>
        <c:axId val="217715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7716024"/>
        <c:crosses val="autoZero"/>
        <c:auto val="1"/>
        <c:lblAlgn val="ctr"/>
        <c:lblOffset val="100"/>
        <c:noMultiLvlLbl val="0"/>
      </c:catAx>
      <c:valAx>
        <c:axId val="217716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7715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r>
              <a:rPr lang="en-US" sz="3000" dirty="0"/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70-A043-BA16-7C92315262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70-A043-BA16-7C92315262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E70-A043-BA16-7C92315262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E70-A043-BA16-7C92315262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E70-A043-BA16-7C923152624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6999180"/>
            <a:ext cx="25733931" cy="14889339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62709"/>
            <a:ext cx="22706410" cy="10325516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59246428-BF46-F048-8103-E380FA9FEE2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9E6B18AA-FD25-6A49-87DA-C159166F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4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6960"/>
            <a:ext cx="6528093" cy="362432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6960"/>
            <a:ext cx="19205838" cy="3624326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59246428-BF46-F048-8103-E380FA9FEE2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9E6B18AA-FD25-6A49-87DA-C159166F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86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94F8597-4B2F-AB4A-9FE1-F586D250BA33}"/>
              </a:ext>
            </a:extLst>
          </p:cNvPr>
          <p:cNvSpPr/>
          <p:nvPr userDrawn="1"/>
        </p:nvSpPr>
        <p:spPr>
          <a:xfrm>
            <a:off x="1135226" y="10936225"/>
            <a:ext cx="27977806" cy="26700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7211" y="3495315"/>
            <a:ext cx="25996581" cy="6345936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14584"/>
              </a:lnSpc>
              <a:defRPr sz="14584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212" y="15361921"/>
            <a:ext cx="25996581" cy="18978880"/>
          </a:xfrm>
        </p:spPr>
        <p:txBody>
          <a:bodyPr lIns="0" tIns="0" rIns="0" bIns="0" numCol="3" spcCol="1080000">
            <a:noAutofit/>
          </a:bodyPr>
          <a:lstStyle>
            <a:lvl1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1pPr>
            <a:lvl2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2pPr>
            <a:lvl3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3pPr>
            <a:lvl4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4pPr>
            <a:lvl5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79FE432E-7AA6-5F40-BAA0-FE7CDDD2294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197211" y="2361462"/>
            <a:ext cx="25996581" cy="82600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596" b="1">
                <a:solidFill>
                  <a:schemeClr val="bg1"/>
                </a:solidFill>
              </a:defRPr>
            </a:lvl1pPr>
            <a:lvl2pPr marL="1510328" indent="0">
              <a:buNone/>
              <a:defRPr sz="6607" b="1"/>
            </a:lvl2pPr>
            <a:lvl3pPr marL="3020654" indent="0">
              <a:buNone/>
              <a:defRPr sz="5946" b="1"/>
            </a:lvl3pPr>
            <a:lvl4pPr marL="4530984" indent="0">
              <a:buNone/>
              <a:defRPr sz="5286" b="1"/>
            </a:lvl4pPr>
            <a:lvl5pPr marL="6041310" indent="0">
              <a:buNone/>
              <a:defRPr sz="5286" b="1"/>
            </a:lvl5pPr>
            <a:lvl6pPr marL="7551638" indent="0">
              <a:buNone/>
              <a:defRPr sz="5286" b="1"/>
            </a:lvl6pPr>
            <a:lvl7pPr marL="9061965" indent="0">
              <a:buNone/>
              <a:defRPr sz="5286" b="1"/>
            </a:lvl7pPr>
            <a:lvl8pPr marL="10572293" indent="0">
              <a:buNone/>
              <a:defRPr sz="5286" b="1"/>
            </a:lvl8pPr>
            <a:lvl9pPr marL="12082622" indent="0">
              <a:buNone/>
              <a:defRPr sz="5286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B78D9E32-DA8B-EC41-9612-7B0E9AF0000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197211" y="12432794"/>
            <a:ext cx="25996581" cy="201472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5994"/>
              </a:lnSpc>
              <a:spcBef>
                <a:spcPts val="0"/>
              </a:spcBef>
              <a:buNone/>
              <a:defRPr sz="4395" b="1"/>
            </a:lvl1pPr>
            <a:lvl2pPr marL="1510328" indent="0">
              <a:buNone/>
              <a:defRPr sz="6607" b="1"/>
            </a:lvl2pPr>
            <a:lvl3pPr marL="3020654" indent="0">
              <a:buNone/>
              <a:defRPr sz="5946" b="1"/>
            </a:lvl3pPr>
            <a:lvl4pPr marL="4530984" indent="0">
              <a:buNone/>
              <a:defRPr sz="5286" b="1"/>
            </a:lvl4pPr>
            <a:lvl5pPr marL="6041310" indent="0">
              <a:buNone/>
              <a:defRPr sz="5286" b="1"/>
            </a:lvl5pPr>
            <a:lvl6pPr marL="7551638" indent="0">
              <a:buNone/>
              <a:defRPr sz="5286" b="1"/>
            </a:lvl6pPr>
            <a:lvl7pPr marL="9061965" indent="0">
              <a:buNone/>
              <a:defRPr sz="5286" b="1"/>
            </a:lvl7pPr>
            <a:lvl8pPr marL="10572293" indent="0">
              <a:buNone/>
              <a:defRPr sz="5286" b="1"/>
            </a:lvl8pPr>
            <a:lvl9pPr marL="12082622" indent="0">
              <a:buNone/>
              <a:defRPr sz="5286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BED5CC-87BE-7042-AF6B-1D7400EE7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11723" y="39023231"/>
            <a:ext cx="3982070" cy="195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152D4F-D0C4-8742-9971-1969C4A52E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7211" y="39222574"/>
            <a:ext cx="5126823" cy="22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94F8597-4B2F-AB4A-9FE1-F586D250BA33}"/>
              </a:ext>
            </a:extLst>
          </p:cNvPr>
          <p:cNvSpPr/>
          <p:nvPr userDrawn="1"/>
        </p:nvSpPr>
        <p:spPr>
          <a:xfrm>
            <a:off x="1135226" y="10936225"/>
            <a:ext cx="27977806" cy="26700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7211" y="3495315"/>
            <a:ext cx="25996581" cy="6345936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14584"/>
              </a:lnSpc>
              <a:defRPr sz="14584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212" y="15361921"/>
            <a:ext cx="25996581" cy="18978880"/>
          </a:xfrm>
        </p:spPr>
        <p:txBody>
          <a:bodyPr lIns="0" tIns="0" rIns="0" bIns="0" numCol="3" spcCol="1080000">
            <a:noAutofit/>
          </a:bodyPr>
          <a:lstStyle>
            <a:lvl1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1pPr>
            <a:lvl2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2pPr>
            <a:lvl3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3pPr>
            <a:lvl4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4pPr>
            <a:lvl5pPr>
              <a:lnSpc>
                <a:spcPts val="3996"/>
              </a:lnSpc>
              <a:spcBef>
                <a:spcPts val="0"/>
              </a:spcBef>
              <a:spcAft>
                <a:spcPts val="2397"/>
              </a:spcAft>
              <a:defRPr sz="3197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79FE432E-7AA6-5F40-BAA0-FE7CDDD2294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197211" y="2361462"/>
            <a:ext cx="25996581" cy="826006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596" b="1">
                <a:solidFill>
                  <a:schemeClr val="bg1"/>
                </a:solidFill>
              </a:defRPr>
            </a:lvl1pPr>
            <a:lvl2pPr marL="1510328" indent="0">
              <a:buNone/>
              <a:defRPr sz="6607" b="1"/>
            </a:lvl2pPr>
            <a:lvl3pPr marL="3020654" indent="0">
              <a:buNone/>
              <a:defRPr sz="5946" b="1"/>
            </a:lvl3pPr>
            <a:lvl4pPr marL="4530984" indent="0">
              <a:buNone/>
              <a:defRPr sz="5286" b="1"/>
            </a:lvl4pPr>
            <a:lvl5pPr marL="6041310" indent="0">
              <a:buNone/>
              <a:defRPr sz="5286" b="1"/>
            </a:lvl5pPr>
            <a:lvl6pPr marL="7551638" indent="0">
              <a:buNone/>
              <a:defRPr sz="5286" b="1"/>
            </a:lvl6pPr>
            <a:lvl7pPr marL="9061965" indent="0">
              <a:buNone/>
              <a:defRPr sz="5286" b="1"/>
            </a:lvl7pPr>
            <a:lvl8pPr marL="10572293" indent="0">
              <a:buNone/>
              <a:defRPr sz="5286" b="1"/>
            </a:lvl8pPr>
            <a:lvl9pPr marL="12082622" indent="0">
              <a:buNone/>
              <a:defRPr sz="5286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B78D9E32-DA8B-EC41-9612-7B0E9AF0000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197211" y="12432794"/>
            <a:ext cx="25996581" cy="2014728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5994"/>
              </a:lnSpc>
              <a:spcBef>
                <a:spcPts val="0"/>
              </a:spcBef>
              <a:buNone/>
              <a:defRPr sz="4395" b="1"/>
            </a:lvl1pPr>
            <a:lvl2pPr marL="1510328" indent="0">
              <a:buNone/>
              <a:defRPr sz="6607" b="1"/>
            </a:lvl2pPr>
            <a:lvl3pPr marL="3020654" indent="0">
              <a:buNone/>
              <a:defRPr sz="5946" b="1"/>
            </a:lvl3pPr>
            <a:lvl4pPr marL="4530984" indent="0">
              <a:buNone/>
              <a:defRPr sz="5286" b="1"/>
            </a:lvl4pPr>
            <a:lvl5pPr marL="6041310" indent="0">
              <a:buNone/>
              <a:defRPr sz="5286" b="1"/>
            </a:lvl5pPr>
            <a:lvl6pPr marL="7551638" indent="0">
              <a:buNone/>
              <a:defRPr sz="5286" b="1"/>
            </a:lvl6pPr>
            <a:lvl7pPr marL="9061965" indent="0">
              <a:buNone/>
              <a:defRPr sz="5286" b="1"/>
            </a:lvl7pPr>
            <a:lvl8pPr marL="10572293" indent="0">
              <a:buNone/>
              <a:defRPr sz="5286" b="1"/>
            </a:lvl8pPr>
            <a:lvl9pPr marL="12082622" indent="0">
              <a:buNone/>
              <a:defRPr sz="5286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B3D3A5-A2D6-DA45-B5BB-8C76E1ABF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03673" y="38551103"/>
            <a:ext cx="2990118" cy="2986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BED5CC-87BE-7042-AF6B-1D7400EE7D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414712" y="39222576"/>
            <a:ext cx="3575719" cy="1754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152D4F-D0C4-8742-9971-1969C4A52E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7211" y="39222574"/>
            <a:ext cx="5126823" cy="22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3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07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62125"/>
            <a:ext cx="26112371" cy="17789985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20410"/>
            <a:ext cx="26112371" cy="9355333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59246428-BF46-F048-8103-E380FA9FEE2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9E6B18AA-FD25-6A49-87DA-C159166F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84800"/>
            <a:ext cx="12866966" cy="27135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84800"/>
            <a:ext cx="12866966" cy="27135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59246428-BF46-F048-8103-E380FA9FEE2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9E6B18AA-FD25-6A49-87DA-C159166F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6970"/>
            <a:ext cx="26112371" cy="82663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83919"/>
            <a:ext cx="12807832" cy="5138007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21926"/>
            <a:ext cx="12807832" cy="22977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83919"/>
            <a:ext cx="12870909" cy="5138007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21926"/>
            <a:ext cx="12870909" cy="22977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59246428-BF46-F048-8103-E380FA9FEE2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9E6B18AA-FD25-6A49-87DA-C159166F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81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59246428-BF46-F048-8103-E380FA9FEE2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9E6B18AA-FD25-6A49-87DA-C159166F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85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59246428-BF46-F048-8103-E380FA9FEE2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9E6B18AA-FD25-6A49-87DA-C159166F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4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1150"/>
            <a:ext cx="9764544" cy="997902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57701"/>
            <a:ext cx="15326827" cy="30392467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30175"/>
            <a:ext cx="9764544" cy="23769486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59246428-BF46-F048-8103-E380FA9FEE2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9E6B18AA-FD25-6A49-87DA-C159166F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5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1150"/>
            <a:ext cx="9764544" cy="997902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57701"/>
            <a:ext cx="15326827" cy="30392467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30175"/>
            <a:ext cx="9764544" cy="23769486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81421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59246428-BF46-F048-8103-E380FA9FEE25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28665" y="39638914"/>
            <a:ext cx="10217884" cy="22769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381869" y="39638914"/>
            <a:ext cx="6811923" cy="2276960"/>
          </a:xfrm>
          <a:prstGeom prst="rect">
            <a:avLst/>
          </a:prstGeom>
        </p:spPr>
        <p:txBody>
          <a:bodyPr/>
          <a:lstStyle/>
          <a:p>
            <a:fld id="{9E6B18AA-FD25-6A49-87DA-C159166F5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41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6970"/>
            <a:ext cx="26112371" cy="826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84800"/>
            <a:ext cx="26112371" cy="27135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3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72" r:id="rId12"/>
    <p:sldLayoutId id="2147483698" r:id="rId13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6DDDFF1-A939-424C-A501-A2D00671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INSERT PRESENTATION TITLE HERE, PLEASE SET TO UPPERCASE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2F33CB7-4938-D34E-B369-C201D08C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212" y="15361920"/>
            <a:ext cx="25996581" cy="19800915"/>
          </a:xfrm>
        </p:spPr>
        <p:txBody>
          <a:bodyPr/>
          <a:lstStyle/>
          <a:p>
            <a:pPr marL="0" indent="0">
              <a:buNone/>
            </a:pPr>
            <a:r>
              <a:rPr lang="en-AU" sz="3596" b="1" dirty="0">
                <a:solidFill>
                  <a:schemeClr val="accent1"/>
                </a:solidFill>
              </a:rPr>
              <a:t>SUB-HEADING</a:t>
            </a:r>
          </a:p>
          <a:p>
            <a:pPr marL="0" indent="0">
              <a:buNone/>
            </a:pPr>
            <a:r>
              <a:rPr lang="en-AU" dirty="0"/>
              <a:t>Bibendum </a:t>
            </a: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nullam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,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tempus </a:t>
            </a:r>
            <a:r>
              <a:rPr lang="en-AU" dirty="0" err="1"/>
              <a:t>porttitor</a:t>
            </a:r>
            <a:r>
              <a:rPr lang="en-AU" dirty="0"/>
              <a:t>. </a:t>
            </a:r>
          </a:p>
          <a:p>
            <a:pPr marL="0" indent="0">
              <a:buNone/>
            </a:pPr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 ligula </a:t>
            </a:r>
            <a:r>
              <a:rPr lang="en-AU" dirty="0" err="1"/>
              <a:t>maecenas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r>
              <a:rPr lang="en-AU" dirty="0"/>
              <a:t>. </a:t>
            </a:r>
            <a:r>
              <a:rPr lang="en-AU" dirty="0" err="1"/>
              <a:t>Nulla</a:t>
            </a:r>
            <a:r>
              <a:rPr lang="en-AU" dirty="0"/>
              <a:t> vitae </a:t>
            </a:r>
            <a:r>
              <a:rPr lang="en-AU" dirty="0" err="1"/>
              <a:t>elit</a:t>
            </a:r>
            <a:r>
              <a:rPr lang="en-AU" dirty="0"/>
              <a:t> libero a pharetra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tempus </a:t>
            </a:r>
            <a:r>
              <a:rPr lang="en-AU" dirty="0" err="1"/>
              <a:t>porttitor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Maecenas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diam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non magna 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Vestibulum id ligula porta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 semper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 </a:t>
            </a:r>
            <a:r>
              <a:rPr lang="en-AU" dirty="0" err="1"/>
              <a:t>quam</a:t>
            </a:r>
            <a:r>
              <a:rPr lang="en-AU" dirty="0"/>
              <a:t>. </a:t>
            </a:r>
          </a:p>
          <a:p>
            <a:pPr marL="0" indent="0">
              <a:buNone/>
            </a:pPr>
            <a:r>
              <a:rPr lang="en-AU" dirty="0" err="1"/>
              <a:t>Pellentesque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sem</a:t>
            </a:r>
            <a:r>
              <a:rPr lang="en-AU" dirty="0"/>
              <a:t> lacinia </a:t>
            </a:r>
            <a:r>
              <a:rPr lang="en-AU" dirty="0" err="1"/>
              <a:t>quam</a:t>
            </a:r>
            <a:r>
              <a:rPr lang="en-AU" dirty="0"/>
              <a:t> </a:t>
            </a:r>
            <a:r>
              <a:rPr lang="en-AU" dirty="0" err="1"/>
              <a:t>venenatis</a:t>
            </a:r>
            <a:r>
              <a:rPr lang="en-AU" dirty="0"/>
              <a:t> vestibulum </a:t>
            </a:r>
            <a:r>
              <a:rPr lang="en-AU" dirty="0" err="1"/>
              <a:t>nulla</a:t>
            </a:r>
            <a:r>
              <a:rPr lang="en-AU" dirty="0"/>
              <a:t> vitae </a:t>
            </a:r>
            <a:r>
              <a:rPr lang="en-AU" dirty="0" err="1"/>
              <a:t>elit</a:t>
            </a:r>
            <a:r>
              <a:rPr lang="en-AU" dirty="0"/>
              <a:t> libero a pharetra </a:t>
            </a:r>
            <a:r>
              <a:rPr lang="en-AU" dirty="0" err="1"/>
              <a:t>augue</a:t>
            </a:r>
            <a:r>
              <a:rPr lang="en-AU" dirty="0"/>
              <a:t>. Maecenas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diam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non magna. Duis </a:t>
            </a:r>
            <a:r>
              <a:rPr lang="en-AU" dirty="0" err="1"/>
              <a:t>mollis</a:t>
            </a:r>
            <a:r>
              <a:rPr lang="en-AU" dirty="0"/>
              <a:t>, </a:t>
            </a:r>
            <a:r>
              <a:rPr lang="en-AU" dirty="0" err="1"/>
              <a:t>est</a:t>
            </a:r>
            <a:r>
              <a:rPr lang="en-AU" dirty="0"/>
              <a:t> non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, nisi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porttitor</a:t>
            </a:r>
            <a:r>
              <a:rPr lang="en-AU" dirty="0"/>
              <a:t> ligula, </a:t>
            </a:r>
            <a:r>
              <a:rPr lang="en-AU" dirty="0" err="1"/>
              <a:t>eget</a:t>
            </a:r>
            <a:r>
              <a:rPr lang="en-AU" dirty="0"/>
              <a:t> lacinia </a:t>
            </a:r>
            <a:r>
              <a:rPr lang="en-AU" dirty="0" err="1"/>
              <a:t>odio</a:t>
            </a:r>
            <a:r>
              <a:rPr lang="en-AU" dirty="0"/>
              <a:t>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</a:t>
            </a:r>
            <a:r>
              <a:rPr lang="en-AU" dirty="0" err="1"/>
              <a:t>Etiam</a:t>
            </a:r>
            <a:r>
              <a:rPr lang="en-AU" dirty="0"/>
              <a:t> porta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malesuada</a:t>
            </a:r>
            <a:r>
              <a:rPr lang="en-AU" dirty="0"/>
              <a:t> magna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. 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3596" b="1" dirty="0">
                <a:solidFill>
                  <a:schemeClr val="accent1"/>
                </a:solidFill>
              </a:rPr>
              <a:t>SUB-HEADING</a:t>
            </a:r>
          </a:p>
          <a:p>
            <a:pPr marL="0" indent="0">
              <a:buNone/>
            </a:pP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at </a:t>
            </a:r>
            <a:r>
              <a:rPr lang="en-AU" dirty="0" err="1"/>
              <a:t>lobortis</a:t>
            </a:r>
            <a:r>
              <a:rPr lang="en-AU" dirty="0"/>
              <a:t>. Maecenas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r>
              <a:rPr lang="en-AU" dirty="0"/>
              <a:t>. </a:t>
            </a:r>
            <a:r>
              <a:rPr lang="en-AU" dirty="0" err="1"/>
              <a:t>Praesent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cursus magna,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scelerisque</a:t>
            </a:r>
            <a:r>
              <a:rPr lang="en-AU" dirty="0"/>
              <a:t> </a:t>
            </a:r>
            <a:r>
              <a:rPr lang="en-AU" dirty="0" err="1"/>
              <a:t>nisl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et. </a:t>
            </a:r>
            <a:r>
              <a:rPr lang="en-AU" dirty="0" err="1"/>
              <a:t>Donec</a:t>
            </a:r>
            <a:r>
              <a:rPr lang="en-AU" dirty="0"/>
              <a:t> </a:t>
            </a:r>
            <a:r>
              <a:rPr lang="en-AU" dirty="0" err="1"/>
              <a:t>ullamcorper</a:t>
            </a:r>
            <a:r>
              <a:rPr lang="en-AU" dirty="0"/>
              <a:t> </a:t>
            </a:r>
            <a:r>
              <a:rPr lang="en-AU" dirty="0" err="1"/>
              <a:t>nulla</a:t>
            </a:r>
            <a:r>
              <a:rPr lang="en-AU" dirty="0"/>
              <a:t> non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auctor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. </a:t>
            </a:r>
            <a:r>
              <a:rPr lang="en-AU" dirty="0" err="1"/>
              <a:t>Etiam</a:t>
            </a:r>
            <a:r>
              <a:rPr lang="en-AU" dirty="0"/>
              <a:t> porta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malesuada</a:t>
            </a:r>
            <a:r>
              <a:rPr lang="en-AU" dirty="0"/>
              <a:t> magna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tempus </a:t>
            </a:r>
            <a:r>
              <a:rPr lang="en-AU" dirty="0" err="1"/>
              <a:t>porttitor</a:t>
            </a:r>
            <a:r>
              <a:rPr lang="en-AU" dirty="0"/>
              <a:t>.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purus</a:t>
            </a:r>
            <a:r>
              <a:rPr lang="en-AU" dirty="0"/>
              <a:t> </a:t>
            </a:r>
          </a:p>
          <a:p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fermentum </a:t>
            </a:r>
            <a:r>
              <a:rPr lang="en-AU" dirty="0" err="1"/>
              <a:t>maecenas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endParaRPr lang="en-AU" dirty="0"/>
          </a:p>
          <a:p>
            <a:r>
              <a:rPr lang="en-AU" dirty="0"/>
              <a:t>Justo </a:t>
            </a:r>
            <a:r>
              <a:rPr lang="en-AU" dirty="0" err="1"/>
              <a:t>odio</a:t>
            </a:r>
            <a:r>
              <a:rPr lang="en-AU" dirty="0"/>
              <a:t> </a:t>
            </a:r>
            <a:r>
              <a:rPr lang="en-AU" dirty="0" err="1"/>
              <a:t>dapibus</a:t>
            </a:r>
            <a:r>
              <a:rPr lang="en-AU" dirty="0"/>
              <a:t> ac </a:t>
            </a:r>
            <a:r>
              <a:rPr lang="en-AU" dirty="0" err="1"/>
              <a:t>facilisis</a:t>
            </a:r>
            <a:r>
              <a:rPr lang="en-AU" dirty="0"/>
              <a:t> in </a:t>
            </a:r>
            <a:r>
              <a:rPr lang="en-AU" dirty="0" err="1"/>
              <a:t>egestas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quam</a:t>
            </a:r>
            <a:endParaRPr lang="en-AU" dirty="0"/>
          </a:p>
          <a:p>
            <a:r>
              <a:rPr lang="en-AU" dirty="0"/>
              <a:t>Duis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non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 nisi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porttitor</a:t>
            </a:r>
            <a:r>
              <a:rPr lang="en-AU" dirty="0"/>
              <a:t> ligula</a:t>
            </a:r>
          </a:p>
          <a:p>
            <a:pPr marL="0" indent="0">
              <a:buNone/>
            </a:pPr>
            <a:r>
              <a:rPr lang="en-AU" dirty="0"/>
              <a:t>Maecenas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r>
              <a:rPr lang="en-AU" dirty="0"/>
              <a:t>. </a:t>
            </a:r>
            <a:r>
              <a:rPr lang="en-AU" dirty="0" err="1"/>
              <a:t>Nullam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. </a:t>
            </a:r>
            <a:r>
              <a:rPr lang="en-AU" dirty="0" err="1"/>
              <a:t>Vivamus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</a:t>
            </a:r>
            <a:r>
              <a:rPr lang="en-AU" dirty="0" err="1"/>
              <a:t>lacus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rutrum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auctor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AU" sz="3596" b="1" dirty="0">
                <a:solidFill>
                  <a:schemeClr val="accent1"/>
                </a:solidFill>
              </a:rPr>
              <a:t>SUB-HEADING</a:t>
            </a:r>
          </a:p>
          <a:p>
            <a:pPr marL="0" indent="0">
              <a:buNone/>
            </a:pPr>
            <a:r>
              <a:rPr lang="en-AU" dirty="0"/>
              <a:t>Integer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erat</a:t>
            </a:r>
            <a:r>
              <a:rPr lang="en-AU" dirty="0"/>
              <a:t> a ante </a:t>
            </a:r>
            <a:r>
              <a:rPr lang="en-AU" dirty="0" err="1"/>
              <a:t>venenatis</a:t>
            </a:r>
            <a:r>
              <a:rPr lang="en-AU" dirty="0"/>
              <a:t> </a:t>
            </a:r>
            <a:r>
              <a:rPr lang="en-AU" dirty="0" err="1"/>
              <a:t>dapibus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aliquet</a:t>
            </a:r>
            <a:r>
              <a:rPr lang="en-AU" dirty="0"/>
              <a:t>. </a:t>
            </a:r>
            <a:r>
              <a:rPr lang="en-AU" dirty="0" err="1"/>
              <a:t>Etiam</a:t>
            </a:r>
            <a:r>
              <a:rPr lang="en-AU" dirty="0"/>
              <a:t> porta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malesuada</a:t>
            </a:r>
            <a:r>
              <a:rPr lang="en-AU" dirty="0"/>
              <a:t> magna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. Duis </a:t>
            </a:r>
            <a:r>
              <a:rPr lang="en-AU" dirty="0" err="1"/>
              <a:t>mollis</a:t>
            </a:r>
            <a:r>
              <a:rPr lang="en-AU" dirty="0"/>
              <a:t>, </a:t>
            </a:r>
            <a:r>
              <a:rPr lang="en-AU" dirty="0" err="1"/>
              <a:t>est</a:t>
            </a:r>
            <a:r>
              <a:rPr lang="en-AU" dirty="0"/>
              <a:t> non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, nisi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porttitor</a:t>
            </a:r>
            <a:r>
              <a:rPr lang="en-AU" dirty="0"/>
              <a:t> ligula, </a:t>
            </a:r>
            <a:r>
              <a:rPr lang="en-AU" dirty="0" err="1"/>
              <a:t>eget</a:t>
            </a:r>
            <a:r>
              <a:rPr lang="en-AU" dirty="0"/>
              <a:t> lacinia </a:t>
            </a:r>
            <a:r>
              <a:rPr lang="en-AU" dirty="0" err="1"/>
              <a:t>odio</a:t>
            </a:r>
            <a:r>
              <a:rPr lang="en-AU" dirty="0"/>
              <a:t>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</a:t>
            </a:r>
            <a:r>
              <a:rPr lang="en-AU" dirty="0" err="1"/>
              <a:t>Nullam</a:t>
            </a:r>
            <a:r>
              <a:rPr lang="en-AU" dirty="0"/>
              <a:t> id </a:t>
            </a:r>
            <a:r>
              <a:rPr lang="en-AU" dirty="0" err="1"/>
              <a:t>dolor</a:t>
            </a:r>
            <a:r>
              <a:rPr lang="en-AU" dirty="0"/>
              <a:t> id </a:t>
            </a:r>
            <a:r>
              <a:rPr lang="en-AU" dirty="0" err="1"/>
              <a:t>nibh</a:t>
            </a:r>
            <a:r>
              <a:rPr lang="en-AU" dirty="0"/>
              <a:t> </a:t>
            </a:r>
            <a:r>
              <a:rPr lang="en-AU" dirty="0" err="1"/>
              <a:t>ultricies</a:t>
            </a:r>
            <a:r>
              <a:rPr lang="en-AU" dirty="0"/>
              <a:t> </a:t>
            </a:r>
            <a:r>
              <a:rPr lang="en-AU" dirty="0" err="1"/>
              <a:t>vehicula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id </a:t>
            </a:r>
            <a:r>
              <a:rPr lang="en-AU" dirty="0" err="1"/>
              <a:t>elit</a:t>
            </a:r>
            <a:r>
              <a:rPr lang="en-AU" dirty="0"/>
              <a:t>. Cras </a:t>
            </a:r>
            <a:r>
              <a:rPr lang="en-AU" dirty="0" err="1"/>
              <a:t>justo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dapibus</a:t>
            </a:r>
            <a:r>
              <a:rPr lang="en-AU" dirty="0"/>
              <a:t> ac </a:t>
            </a:r>
            <a:r>
              <a:rPr lang="en-AU" dirty="0" err="1"/>
              <a:t>facilisis</a:t>
            </a:r>
            <a:r>
              <a:rPr lang="en-AU" dirty="0"/>
              <a:t> in, </a:t>
            </a:r>
            <a:r>
              <a:rPr lang="en-AU" dirty="0" err="1"/>
              <a:t>egestas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quam</a:t>
            </a:r>
            <a:r>
              <a:rPr lang="en-AU" dirty="0"/>
              <a:t>. Morbi </a:t>
            </a:r>
            <a:r>
              <a:rPr lang="en-AU" dirty="0" err="1"/>
              <a:t>leo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, porta ac </a:t>
            </a:r>
            <a:r>
              <a:rPr lang="en-AU" dirty="0" err="1"/>
              <a:t>consectetur</a:t>
            </a:r>
            <a:r>
              <a:rPr lang="en-AU" dirty="0"/>
              <a:t> ac, vestibulum at </a:t>
            </a:r>
            <a:r>
              <a:rPr lang="en-AU" dirty="0" err="1"/>
              <a:t>eros</a:t>
            </a:r>
            <a:r>
              <a:rPr lang="en-AU" dirty="0"/>
              <a:t>. Maecenas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r>
              <a:rPr lang="en-AU" dirty="0"/>
              <a:t>.</a:t>
            </a:r>
          </a:p>
          <a:p>
            <a:pPr marL="0" indent="0">
              <a:buNone/>
            </a:pPr>
            <a:r>
              <a:rPr lang="en-AU" dirty="0" err="1"/>
              <a:t>Aenean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 </a:t>
            </a:r>
            <a:r>
              <a:rPr lang="en-AU" dirty="0" err="1"/>
              <a:t>quam</a:t>
            </a:r>
            <a:r>
              <a:rPr lang="en-AU" dirty="0"/>
              <a:t>. </a:t>
            </a:r>
            <a:r>
              <a:rPr lang="en-AU" dirty="0" err="1"/>
              <a:t>Pellentesque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sem</a:t>
            </a:r>
            <a:r>
              <a:rPr lang="en-AU" dirty="0"/>
              <a:t> lacinia </a:t>
            </a:r>
            <a:r>
              <a:rPr lang="en-AU" dirty="0" err="1"/>
              <a:t>quam</a:t>
            </a:r>
            <a:r>
              <a:rPr lang="en-AU" dirty="0"/>
              <a:t> </a:t>
            </a:r>
            <a:r>
              <a:rPr lang="en-AU" dirty="0" err="1"/>
              <a:t>venenatis</a:t>
            </a:r>
            <a:r>
              <a:rPr lang="en-AU" dirty="0"/>
              <a:t> vestibulum.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at </a:t>
            </a:r>
            <a:r>
              <a:rPr lang="en-AU" dirty="0" err="1"/>
              <a:t>lobortis</a:t>
            </a:r>
            <a:r>
              <a:rPr lang="en-AU" dirty="0"/>
              <a:t>. Integer </a:t>
            </a:r>
            <a:r>
              <a:rPr lang="en-AU" dirty="0" err="1"/>
              <a:t>erat</a:t>
            </a:r>
            <a:r>
              <a:rPr lang="en-AU" dirty="0"/>
              <a:t> a ante </a:t>
            </a:r>
            <a:r>
              <a:rPr lang="en-AU" dirty="0" err="1"/>
              <a:t>venenatis</a:t>
            </a:r>
            <a:r>
              <a:rPr lang="en-AU" dirty="0"/>
              <a:t> </a:t>
            </a:r>
            <a:r>
              <a:rPr lang="en-AU" dirty="0" err="1"/>
              <a:t>dapibus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aliquet</a:t>
            </a:r>
            <a:r>
              <a:rPr lang="en-AU" dirty="0"/>
              <a:t>. 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at </a:t>
            </a:r>
            <a:r>
              <a:rPr lang="en-AU" dirty="0" err="1"/>
              <a:t>lobortis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54BF10-0D0C-2C42-8EA9-25B5D8C668C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AU" dirty="0"/>
              <a:t>Author’s Name, Author’s Name, Author’s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C3F3C79-8239-6241-9E77-FDACD04B9CF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AU" dirty="0" err="1"/>
              <a:t>Nullam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 vestibulum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id ligula porta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 semper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tempus </a:t>
            </a:r>
            <a:r>
              <a:rPr lang="en-AU" dirty="0" err="1"/>
              <a:t>porttitor</a:t>
            </a:r>
            <a:r>
              <a:rPr lang="en-AU" dirty="0"/>
              <a:t> </a:t>
            </a:r>
            <a:r>
              <a:rPr lang="en-AU" dirty="0" err="1"/>
              <a:t>maecenas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diam.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xmlns="" id="{787AA5DF-CA2F-4749-B36E-8165CDA082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176334"/>
              </p:ext>
            </p:extLst>
          </p:nvPr>
        </p:nvGraphicFramePr>
        <p:xfrm>
          <a:off x="2041880" y="21399503"/>
          <a:ext cx="8032710" cy="470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xmlns="" id="{7DCFBCF3-BD08-C449-8677-9004EBA2C6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834001"/>
              </p:ext>
            </p:extLst>
          </p:nvPr>
        </p:nvGraphicFramePr>
        <p:xfrm>
          <a:off x="11473657" y="28678908"/>
          <a:ext cx="7443424" cy="7409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9610FB-E251-574E-98E8-C25CBA3A8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9" t="7338" r="22789" b="8733"/>
          <a:stretch/>
        </p:blipFill>
        <p:spPr>
          <a:xfrm>
            <a:off x="20283055" y="15368265"/>
            <a:ext cx="7881256" cy="60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18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6DDDFF1-A939-424C-A501-A2D00671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INSERT PRESENTATION TITLE HERE, PLEASE SET TO UPPERCASE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2F33CB7-4938-D34E-B369-C201D08CD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3596" b="1" dirty="0">
                <a:solidFill>
                  <a:schemeClr val="accent1"/>
                </a:solidFill>
              </a:rPr>
              <a:t>SUB-HEADING</a:t>
            </a:r>
          </a:p>
          <a:p>
            <a:pPr marL="0" indent="0">
              <a:buNone/>
            </a:pPr>
            <a:r>
              <a:rPr lang="en-AU" dirty="0"/>
              <a:t>Bibendum </a:t>
            </a:r>
            <a:r>
              <a:rPr lang="en-AU" dirty="0" err="1"/>
              <a:t>nulla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nullam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,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tempus </a:t>
            </a:r>
            <a:r>
              <a:rPr lang="en-AU" dirty="0" err="1"/>
              <a:t>porttitor</a:t>
            </a:r>
            <a:r>
              <a:rPr lang="en-AU" dirty="0"/>
              <a:t>. </a:t>
            </a:r>
          </a:p>
          <a:p>
            <a:pPr marL="0" indent="0">
              <a:buNone/>
            </a:pPr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 ligula </a:t>
            </a:r>
            <a:r>
              <a:rPr lang="en-AU" dirty="0" err="1"/>
              <a:t>maecenas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r>
              <a:rPr lang="en-AU" dirty="0"/>
              <a:t>. </a:t>
            </a:r>
            <a:r>
              <a:rPr lang="en-AU" dirty="0" err="1"/>
              <a:t>Nulla</a:t>
            </a:r>
            <a:r>
              <a:rPr lang="en-AU" dirty="0"/>
              <a:t> vitae </a:t>
            </a:r>
            <a:r>
              <a:rPr lang="en-AU" dirty="0" err="1"/>
              <a:t>elit</a:t>
            </a:r>
            <a:r>
              <a:rPr lang="en-AU" dirty="0"/>
              <a:t> libero a pharetra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tempus </a:t>
            </a:r>
            <a:r>
              <a:rPr lang="en-AU" dirty="0" err="1"/>
              <a:t>porttitor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Maecenas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diam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non magna 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Vestibulum id ligula porta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 semper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 </a:t>
            </a:r>
            <a:r>
              <a:rPr lang="en-AU" dirty="0" err="1"/>
              <a:t>quam</a:t>
            </a:r>
            <a:r>
              <a:rPr lang="en-AU" dirty="0"/>
              <a:t>. </a:t>
            </a:r>
          </a:p>
          <a:p>
            <a:pPr marL="0" indent="0">
              <a:buNone/>
            </a:pPr>
            <a:r>
              <a:rPr lang="en-AU" dirty="0" err="1"/>
              <a:t>Pellentesque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sem</a:t>
            </a:r>
            <a:r>
              <a:rPr lang="en-AU" dirty="0"/>
              <a:t> lacinia </a:t>
            </a:r>
            <a:r>
              <a:rPr lang="en-AU" dirty="0" err="1"/>
              <a:t>quam</a:t>
            </a:r>
            <a:r>
              <a:rPr lang="en-AU" dirty="0"/>
              <a:t> </a:t>
            </a:r>
            <a:r>
              <a:rPr lang="en-AU" dirty="0" err="1"/>
              <a:t>venenatis</a:t>
            </a:r>
            <a:r>
              <a:rPr lang="en-AU" dirty="0"/>
              <a:t> vestibulum </a:t>
            </a:r>
            <a:r>
              <a:rPr lang="en-AU" dirty="0" err="1"/>
              <a:t>nulla</a:t>
            </a:r>
            <a:r>
              <a:rPr lang="en-AU" dirty="0"/>
              <a:t> vitae </a:t>
            </a:r>
            <a:r>
              <a:rPr lang="en-AU" dirty="0" err="1"/>
              <a:t>elit</a:t>
            </a:r>
            <a:r>
              <a:rPr lang="en-AU" dirty="0"/>
              <a:t> libero a pharetra </a:t>
            </a:r>
            <a:r>
              <a:rPr lang="en-AU" dirty="0" err="1"/>
              <a:t>augue</a:t>
            </a:r>
            <a:r>
              <a:rPr lang="en-AU" dirty="0"/>
              <a:t>. Maecenas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diam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non magna. Duis </a:t>
            </a:r>
            <a:r>
              <a:rPr lang="en-AU" dirty="0" err="1"/>
              <a:t>mollis</a:t>
            </a:r>
            <a:r>
              <a:rPr lang="en-AU" dirty="0"/>
              <a:t>, </a:t>
            </a:r>
            <a:r>
              <a:rPr lang="en-AU" dirty="0" err="1"/>
              <a:t>est</a:t>
            </a:r>
            <a:r>
              <a:rPr lang="en-AU" dirty="0"/>
              <a:t> non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, nisi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porttitor</a:t>
            </a:r>
            <a:r>
              <a:rPr lang="en-AU" dirty="0"/>
              <a:t> ligula, </a:t>
            </a:r>
            <a:r>
              <a:rPr lang="en-AU" dirty="0" err="1"/>
              <a:t>eget</a:t>
            </a:r>
            <a:r>
              <a:rPr lang="en-AU" dirty="0"/>
              <a:t> lacinia </a:t>
            </a:r>
            <a:r>
              <a:rPr lang="en-AU" dirty="0" err="1"/>
              <a:t>odio</a:t>
            </a:r>
            <a:r>
              <a:rPr lang="en-AU" dirty="0"/>
              <a:t>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</a:t>
            </a:r>
            <a:r>
              <a:rPr lang="en-AU" dirty="0" err="1"/>
              <a:t>Etiam</a:t>
            </a:r>
            <a:r>
              <a:rPr lang="en-AU" dirty="0"/>
              <a:t> porta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malesuada</a:t>
            </a:r>
            <a:r>
              <a:rPr lang="en-AU" dirty="0"/>
              <a:t> magna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. 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3596" b="1" dirty="0">
                <a:solidFill>
                  <a:schemeClr val="accent1"/>
                </a:solidFill>
              </a:rPr>
              <a:t>SUB-HEADING</a:t>
            </a:r>
          </a:p>
          <a:p>
            <a:pPr marL="0" indent="0">
              <a:buNone/>
            </a:pP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at </a:t>
            </a:r>
            <a:r>
              <a:rPr lang="en-AU" dirty="0" err="1"/>
              <a:t>lobortis</a:t>
            </a:r>
            <a:r>
              <a:rPr lang="en-AU" dirty="0"/>
              <a:t>. Maecenas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r>
              <a:rPr lang="en-AU" dirty="0"/>
              <a:t>. </a:t>
            </a:r>
            <a:r>
              <a:rPr lang="en-AU" dirty="0" err="1"/>
              <a:t>Praesent</a:t>
            </a:r>
            <a:r>
              <a:rPr lang="en-AU" dirty="0"/>
              <a:t> </a:t>
            </a:r>
            <a:r>
              <a:rPr lang="en-AU" dirty="0" err="1"/>
              <a:t>commodo</a:t>
            </a:r>
            <a:r>
              <a:rPr lang="en-AU" dirty="0"/>
              <a:t> cursus magna,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scelerisque</a:t>
            </a:r>
            <a:r>
              <a:rPr lang="en-AU" dirty="0"/>
              <a:t> </a:t>
            </a:r>
            <a:r>
              <a:rPr lang="en-AU" dirty="0" err="1"/>
              <a:t>nisl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et. </a:t>
            </a:r>
            <a:r>
              <a:rPr lang="en-AU" dirty="0" err="1"/>
              <a:t>Donec</a:t>
            </a:r>
            <a:r>
              <a:rPr lang="en-AU" dirty="0"/>
              <a:t> </a:t>
            </a:r>
            <a:r>
              <a:rPr lang="en-AU" dirty="0" err="1"/>
              <a:t>ullamcorper</a:t>
            </a:r>
            <a:r>
              <a:rPr lang="en-AU" dirty="0"/>
              <a:t> </a:t>
            </a:r>
            <a:r>
              <a:rPr lang="en-AU" dirty="0" err="1"/>
              <a:t>nulla</a:t>
            </a:r>
            <a:r>
              <a:rPr lang="en-AU" dirty="0"/>
              <a:t> non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auctor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. </a:t>
            </a:r>
            <a:r>
              <a:rPr lang="en-AU" dirty="0" err="1"/>
              <a:t>Etiam</a:t>
            </a:r>
            <a:r>
              <a:rPr lang="en-AU" dirty="0"/>
              <a:t> porta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malesuada</a:t>
            </a:r>
            <a:r>
              <a:rPr lang="en-AU" dirty="0"/>
              <a:t> magna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tempus </a:t>
            </a:r>
            <a:r>
              <a:rPr lang="en-AU" dirty="0" err="1"/>
              <a:t>porttitor</a:t>
            </a:r>
            <a:r>
              <a:rPr lang="en-AU" dirty="0"/>
              <a:t>.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purus</a:t>
            </a:r>
            <a:r>
              <a:rPr lang="en-AU" dirty="0"/>
              <a:t> </a:t>
            </a:r>
          </a:p>
          <a:p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fermentum </a:t>
            </a:r>
            <a:r>
              <a:rPr lang="en-AU" dirty="0" err="1"/>
              <a:t>maecenas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endParaRPr lang="en-AU" dirty="0"/>
          </a:p>
          <a:p>
            <a:r>
              <a:rPr lang="en-AU" dirty="0"/>
              <a:t>Justo </a:t>
            </a:r>
            <a:r>
              <a:rPr lang="en-AU" dirty="0" err="1"/>
              <a:t>odio</a:t>
            </a:r>
            <a:r>
              <a:rPr lang="en-AU" dirty="0"/>
              <a:t> </a:t>
            </a:r>
            <a:r>
              <a:rPr lang="en-AU" dirty="0" err="1"/>
              <a:t>dapibus</a:t>
            </a:r>
            <a:r>
              <a:rPr lang="en-AU" dirty="0"/>
              <a:t> ac </a:t>
            </a:r>
            <a:r>
              <a:rPr lang="en-AU" dirty="0" err="1"/>
              <a:t>facilisis</a:t>
            </a:r>
            <a:r>
              <a:rPr lang="en-AU" dirty="0"/>
              <a:t> in </a:t>
            </a:r>
            <a:r>
              <a:rPr lang="en-AU" dirty="0" err="1"/>
              <a:t>egestas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quam</a:t>
            </a:r>
            <a:endParaRPr lang="en-AU" dirty="0"/>
          </a:p>
          <a:p>
            <a:r>
              <a:rPr lang="en-AU" dirty="0"/>
              <a:t>Duis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non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 nisi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porttitor</a:t>
            </a:r>
            <a:r>
              <a:rPr lang="en-AU" dirty="0"/>
              <a:t> ligula</a:t>
            </a:r>
          </a:p>
          <a:p>
            <a:pPr marL="0" indent="0">
              <a:buNone/>
            </a:pPr>
            <a:r>
              <a:rPr lang="en-AU" dirty="0"/>
              <a:t>Maecenas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r>
              <a:rPr lang="en-AU" dirty="0"/>
              <a:t>. </a:t>
            </a:r>
            <a:r>
              <a:rPr lang="en-AU" dirty="0" err="1"/>
              <a:t>Nullam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. </a:t>
            </a:r>
            <a:r>
              <a:rPr lang="en-AU" dirty="0" err="1"/>
              <a:t>Vivamus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</a:t>
            </a:r>
            <a:r>
              <a:rPr lang="en-AU" dirty="0" err="1"/>
              <a:t>lacus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rutrum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auctor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AU" sz="3596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AU" sz="3596" b="1" dirty="0">
                <a:solidFill>
                  <a:schemeClr val="accent1"/>
                </a:solidFill>
              </a:rPr>
              <a:t>SUB-HEADING</a:t>
            </a:r>
          </a:p>
          <a:p>
            <a:pPr marL="0" indent="0">
              <a:buNone/>
            </a:pPr>
            <a:r>
              <a:rPr lang="en-AU" dirty="0"/>
              <a:t>Integer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erat</a:t>
            </a:r>
            <a:r>
              <a:rPr lang="en-AU" dirty="0"/>
              <a:t> a ante </a:t>
            </a:r>
            <a:r>
              <a:rPr lang="en-AU" dirty="0" err="1"/>
              <a:t>venenatis</a:t>
            </a:r>
            <a:r>
              <a:rPr lang="en-AU" dirty="0"/>
              <a:t> </a:t>
            </a:r>
            <a:r>
              <a:rPr lang="en-AU" dirty="0" err="1"/>
              <a:t>dapibus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aliquet</a:t>
            </a:r>
            <a:r>
              <a:rPr lang="en-AU" dirty="0"/>
              <a:t>. </a:t>
            </a:r>
            <a:r>
              <a:rPr lang="en-AU" dirty="0" err="1"/>
              <a:t>Etiam</a:t>
            </a:r>
            <a:r>
              <a:rPr lang="en-AU" dirty="0"/>
              <a:t> porta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malesuada</a:t>
            </a:r>
            <a:r>
              <a:rPr lang="en-AU" dirty="0"/>
              <a:t> magna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. Duis </a:t>
            </a:r>
            <a:r>
              <a:rPr lang="en-AU" dirty="0" err="1"/>
              <a:t>mollis</a:t>
            </a:r>
            <a:r>
              <a:rPr lang="en-AU" dirty="0"/>
              <a:t>, </a:t>
            </a:r>
            <a:r>
              <a:rPr lang="en-AU" dirty="0" err="1"/>
              <a:t>est</a:t>
            </a:r>
            <a:r>
              <a:rPr lang="en-AU" dirty="0"/>
              <a:t> non </a:t>
            </a:r>
            <a:r>
              <a:rPr lang="en-AU" dirty="0" err="1"/>
              <a:t>commodo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, nisi </a:t>
            </a:r>
            <a:r>
              <a:rPr lang="en-AU" dirty="0" err="1"/>
              <a:t>erat</a:t>
            </a:r>
            <a:r>
              <a:rPr lang="en-AU" dirty="0"/>
              <a:t> </a:t>
            </a:r>
            <a:r>
              <a:rPr lang="en-AU" dirty="0" err="1"/>
              <a:t>porttitor</a:t>
            </a:r>
            <a:r>
              <a:rPr lang="en-AU" dirty="0"/>
              <a:t> ligula, </a:t>
            </a:r>
            <a:r>
              <a:rPr lang="en-AU" dirty="0" err="1"/>
              <a:t>eget</a:t>
            </a:r>
            <a:r>
              <a:rPr lang="en-AU" dirty="0"/>
              <a:t> lacinia </a:t>
            </a:r>
            <a:r>
              <a:rPr lang="en-AU" dirty="0" err="1"/>
              <a:t>odio</a:t>
            </a:r>
            <a:r>
              <a:rPr lang="en-AU" dirty="0"/>
              <a:t> </a:t>
            </a:r>
            <a:r>
              <a:rPr lang="en-AU" dirty="0" err="1"/>
              <a:t>sem</a:t>
            </a:r>
            <a:r>
              <a:rPr lang="en-AU" dirty="0"/>
              <a:t>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</a:t>
            </a:r>
            <a:r>
              <a:rPr lang="en-AU" dirty="0" err="1"/>
              <a:t>Nullam</a:t>
            </a:r>
            <a:r>
              <a:rPr lang="en-AU" dirty="0"/>
              <a:t> id </a:t>
            </a:r>
            <a:r>
              <a:rPr lang="en-AU" dirty="0" err="1"/>
              <a:t>dolor</a:t>
            </a:r>
            <a:r>
              <a:rPr lang="en-AU" dirty="0"/>
              <a:t> id </a:t>
            </a:r>
            <a:r>
              <a:rPr lang="en-AU" dirty="0" err="1"/>
              <a:t>nibh</a:t>
            </a:r>
            <a:r>
              <a:rPr lang="en-AU" dirty="0"/>
              <a:t> </a:t>
            </a:r>
            <a:r>
              <a:rPr lang="en-AU" dirty="0" err="1"/>
              <a:t>ultricies</a:t>
            </a:r>
            <a:r>
              <a:rPr lang="en-AU" dirty="0"/>
              <a:t> </a:t>
            </a:r>
            <a:r>
              <a:rPr lang="en-AU" dirty="0" err="1"/>
              <a:t>vehicula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id </a:t>
            </a:r>
            <a:r>
              <a:rPr lang="en-AU" dirty="0" err="1"/>
              <a:t>elit</a:t>
            </a:r>
            <a:r>
              <a:rPr lang="en-AU" dirty="0"/>
              <a:t>. Cras </a:t>
            </a:r>
            <a:r>
              <a:rPr lang="en-AU" dirty="0" err="1"/>
              <a:t>justo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dapibus</a:t>
            </a:r>
            <a:r>
              <a:rPr lang="en-AU" dirty="0"/>
              <a:t> ac </a:t>
            </a:r>
            <a:r>
              <a:rPr lang="en-AU" dirty="0" err="1"/>
              <a:t>facilisis</a:t>
            </a:r>
            <a:r>
              <a:rPr lang="en-AU" dirty="0"/>
              <a:t> in, </a:t>
            </a:r>
            <a:r>
              <a:rPr lang="en-AU" dirty="0" err="1"/>
              <a:t>egestas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quam</a:t>
            </a:r>
            <a:r>
              <a:rPr lang="en-AU" dirty="0"/>
              <a:t>. Morbi </a:t>
            </a:r>
            <a:r>
              <a:rPr lang="en-AU" dirty="0" err="1"/>
              <a:t>leo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, porta ac </a:t>
            </a:r>
            <a:r>
              <a:rPr lang="en-AU" dirty="0" err="1"/>
              <a:t>consectetur</a:t>
            </a:r>
            <a:r>
              <a:rPr lang="en-AU" dirty="0"/>
              <a:t> ac, vestibulum at </a:t>
            </a:r>
            <a:r>
              <a:rPr lang="en-AU" dirty="0" err="1"/>
              <a:t>eros</a:t>
            </a:r>
            <a:r>
              <a:rPr lang="en-AU" dirty="0"/>
              <a:t>. Maecenas </a:t>
            </a:r>
            <a:r>
              <a:rPr lang="en-AU" dirty="0" err="1"/>
              <a:t>faucibus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interdum</a:t>
            </a:r>
            <a:r>
              <a:rPr lang="en-AU" dirty="0"/>
              <a:t>.</a:t>
            </a:r>
          </a:p>
          <a:p>
            <a:pPr marL="0" indent="0">
              <a:buNone/>
            </a:pPr>
            <a:r>
              <a:rPr lang="en-AU" dirty="0" err="1"/>
              <a:t>Aenean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 </a:t>
            </a:r>
            <a:r>
              <a:rPr lang="en-AU" dirty="0" err="1"/>
              <a:t>quam</a:t>
            </a:r>
            <a:r>
              <a:rPr lang="en-AU" dirty="0"/>
              <a:t>. </a:t>
            </a:r>
            <a:r>
              <a:rPr lang="en-AU" dirty="0" err="1"/>
              <a:t>Pellentesque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sem</a:t>
            </a:r>
            <a:r>
              <a:rPr lang="en-AU" dirty="0"/>
              <a:t> lacinia </a:t>
            </a:r>
            <a:r>
              <a:rPr lang="en-AU" dirty="0" err="1"/>
              <a:t>quam</a:t>
            </a:r>
            <a:r>
              <a:rPr lang="en-AU" dirty="0"/>
              <a:t> </a:t>
            </a:r>
            <a:r>
              <a:rPr lang="en-AU" dirty="0" err="1"/>
              <a:t>venenatis</a:t>
            </a:r>
            <a:r>
              <a:rPr lang="en-AU" dirty="0"/>
              <a:t> vestibulum.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at </a:t>
            </a:r>
            <a:r>
              <a:rPr lang="en-AU" dirty="0" err="1"/>
              <a:t>lobortis</a:t>
            </a:r>
            <a:r>
              <a:rPr lang="en-AU" dirty="0"/>
              <a:t>. Integer </a:t>
            </a:r>
            <a:r>
              <a:rPr lang="en-AU" dirty="0" err="1"/>
              <a:t>erat</a:t>
            </a:r>
            <a:r>
              <a:rPr lang="en-AU" dirty="0"/>
              <a:t> a ante </a:t>
            </a:r>
            <a:r>
              <a:rPr lang="en-AU" dirty="0" err="1"/>
              <a:t>venenatis</a:t>
            </a:r>
            <a:r>
              <a:rPr lang="en-AU" dirty="0"/>
              <a:t> </a:t>
            </a:r>
            <a:r>
              <a:rPr lang="en-AU" dirty="0" err="1"/>
              <a:t>dapibus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aliquet</a:t>
            </a:r>
            <a:r>
              <a:rPr lang="en-AU" dirty="0"/>
              <a:t>. 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at </a:t>
            </a:r>
            <a:r>
              <a:rPr lang="en-AU" dirty="0" err="1"/>
              <a:t>lobortis</a:t>
            </a:r>
            <a:r>
              <a:rPr lang="en-AU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54BF10-0D0C-2C42-8EA9-25B5D8C668C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AU" dirty="0"/>
              <a:t>Author’s Name, Author’s Name, Author’s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C3F3C79-8239-6241-9E77-FDACD04B9CF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AU" dirty="0" err="1"/>
              <a:t>Nullam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risus</a:t>
            </a:r>
            <a:r>
              <a:rPr lang="en-AU" dirty="0"/>
              <a:t> </a:t>
            </a:r>
            <a:r>
              <a:rPr lang="en-AU" dirty="0" err="1"/>
              <a:t>eget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 </a:t>
            </a:r>
            <a:r>
              <a:rPr lang="en-AU" dirty="0" err="1"/>
              <a:t>ornare</a:t>
            </a:r>
            <a:r>
              <a:rPr lang="en-AU" dirty="0"/>
              <a:t> </a:t>
            </a:r>
            <a:r>
              <a:rPr lang="en-AU" dirty="0" err="1"/>
              <a:t>vel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leo</a:t>
            </a:r>
            <a:r>
              <a:rPr lang="en-AU" dirty="0"/>
              <a:t> vestibulum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id ligula porta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euismod</a:t>
            </a:r>
            <a:r>
              <a:rPr lang="en-AU" dirty="0"/>
              <a:t> semper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tempus </a:t>
            </a:r>
            <a:r>
              <a:rPr lang="en-AU" dirty="0" err="1"/>
              <a:t>porttitor</a:t>
            </a:r>
            <a:r>
              <a:rPr lang="en-AU" dirty="0"/>
              <a:t> </a:t>
            </a:r>
            <a:r>
              <a:rPr lang="en-AU" dirty="0" err="1"/>
              <a:t>maecenas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diam.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xmlns="" id="{787AA5DF-CA2F-4749-B36E-8165CDA082C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41880" y="21399503"/>
          <a:ext cx="8032710" cy="470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xmlns="" id="{7DCFBCF3-BD08-C449-8677-9004EBA2C6C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473657" y="28678908"/>
          <a:ext cx="7443424" cy="7409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9610FB-E251-574E-98E8-C25CBA3A8C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9" t="7338" r="22789" b="8733"/>
          <a:stretch/>
        </p:blipFill>
        <p:spPr>
          <a:xfrm>
            <a:off x="20283055" y="15368265"/>
            <a:ext cx="7881256" cy="607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56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ursing &amp; Midwifery">
      <a:dk1>
        <a:srgbClr val="2C0038"/>
      </a:dk1>
      <a:lt1>
        <a:srgbClr val="FFFFFF"/>
      </a:lt1>
      <a:dk2>
        <a:srgbClr val="28386F"/>
      </a:dk2>
      <a:lt2>
        <a:srgbClr val="E7E6E6"/>
      </a:lt2>
      <a:accent1>
        <a:srgbClr val="00AEEF"/>
      </a:accent1>
      <a:accent2>
        <a:srgbClr val="812890"/>
      </a:accent2>
      <a:accent3>
        <a:srgbClr val="00CFF1"/>
      </a:accent3>
      <a:accent4>
        <a:srgbClr val="D80B8C"/>
      </a:accent4>
      <a:accent5>
        <a:srgbClr val="1B69A5"/>
      </a:accent5>
      <a:accent6>
        <a:srgbClr val="A5A5A5"/>
      </a:accent6>
      <a:hlink>
        <a:srgbClr val="00AEEF"/>
      </a:hlink>
      <a:folHlink>
        <a:srgbClr val="00AEE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</TotalTime>
  <Words>136</Words>
  <Application>Microsoft Office PowerPoint</Application>
  <PresentationFormat>Custom</PresentationFormat>
  <Paragraphs>96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Helvetica</vt:lpstr>
      <vt:lpstr>Office Theme</vt:lpstr>
      <vt:lpstr>INSERT PRESENTATION TITLE HERE, PLEASE SET TO UPPERCASE</vt:lpstr>
      <vt:lpstr>INSERT PRESENTATION TITLE HERE, PLEASE SET TO UPPERCASE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Rule, Alison</cp:lastModifiedBy>
  <cp:revision>11</cp:revision>
  <dcterms:created xsi:type="dcterms:W3CDTF">2021-08-03T00:45:06Z</dcterms:created>
  <dcterms:modified xsi:type="dcterms:W3CDTF">2021-08-03T07:21:29Z</dcterms:modified>
</cp:coreProperties>
</file>